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52" r:id="rId4"/>
    <p:sldMasterId id="2147483853" r:id="rId5"/>
    <p:sldMasterId id="2147483854" r:id="rId6"/>
    <p:sldMasterId id="2147483855" r:id="rId7"/>
    <p:sldMasterId id="214748385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</p:sldIdLst>
  <p:sldSz cy="5143500" cx="9144000"/>
  <p:notesSz cx="6858000" cy="9144000"/>
  <p:embeddedFontLst>
    <p:embeddedFont>
      <p:font typeface="Roboto Thin"/>
      <p:regular r:id="rId70"/>
      <p:bold r:id="rId71"/>
      <p:italic r:id="rId72"/>
      <p:boldItalic r:id="rId73"/>
    </p:embeddedFont>
    <p:embeddedFont>
      <p:font typeface="Roboto Medium"/>
      <p:regular r:id="rId74"/>
      <p:bold r:id="rId75"/>
      <p:italic r:id="rId76"/>
      <p:boldItalic r:id="rId77"/>
    </p:embeddedFont>
    <p:embeddedFont>
      <p:font typeface="Roboto"/>
      <p:regular r:id="rId78"/>
      <p:bold r:id="rId79"/>
      <p:italic r:id="rId80"/>
      <p:boldItalic r:id="rId81"/>
    </p:embeddedFont>
    <p:embeddedFont>
      <p:font typeface="Inconsolata"/>
      <p:regular r:id="rId82"/>
      <p:bold r:id="rId83"/>
    </p:embeddedFont>
    <p:embeddedFont>
      <p:font typeface="Roboto Light"/>
      <p:regular r:id="rId84"/>
      <p:bold r:id="rId85"/>
      <p:italic r:id="rId86"/>
      <p:boldItalic r:id="rId87"/>
    </p:embeddedFont>
    <p:embeddedFont>
      <p:font typeface="Roboto Mono"/>
      <p:regular r:id="rId88"/>
      <p:bold r:id="rId89"/>
      <p:italic r:id="rId90"/>
      <p:boldItalic r:id="rId91"/>
    </p:embeddedFont>
    <p:embeddedFont>
      <p:font typeface="Oswald"/>
      <p:regular r:id="rId92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35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35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obotoLight-regular.fntdata"/><Relationship Id="rId83" Type="http://schemas.openxmlformats.org/officeDocument/2006/relationships/font" Target="fonts/Inconsolata-bold.fntdata"/><Relationship Id="rId42" Type="http://schemas.openxmlformats.org/officeDocument/2006/relationships/slide" Target="slides/slide33.xml"/><Relationship Id="rId86" Type="http://schemas.openxmlformats.org/officeDocument/2006/relationships/font" Target="fonts/RobotoLight-italic.fntdata"/><Relationship Id="rId41" Type="http://schemas.openxmlformats.org/officeDocument/2006/relationships/slide" Target="slides/slide32.xml"/><Relationship Id="rId85" Type="http://schemas.openxmlformats.org/officeDocument/2006/relationships/font" Target="fonts/RobotoLight-bold.fntdata"/><Relationship Id="rId44" Type="http://schemas.openxmlformats.org/officeDocument/2006/relationships/slide" Target="slides/slide35.xml"/><Relationship Id="rId88" Type="http://schemas.openxmlformats.org/officeDocument/2006/relationships/font" Target="fonts/RobotoMono-regular.fntdata"/><Relationship Id="rId43" Type="http://schemas.openxmlformats.org/officeDocument/2006/relationships/slide" Target="slides/slide34.xml"/><Relationship Id="rId87" Type="http://schemas.openxmlformats.org/officeDocument/2006/relationships/font" Target="fonts/RobotoLight-boldItalic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RobotoMono-bold.fntdata"/><Relationship Id="rId80" Type="http://schemas.openxmlformats.org/officeDocument/2006/relationships/font" Target="fonts/Roboto-italic.fntdata"/><Relationship Id="rId82" Type="http://schemas.openxmlformats.org/officeDocument/2006/relationships/font" Target="fonts/Inconsolata-regular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RobotoThin-boldItalic.fntdata"/><Relationship Id="rId72" Type="http://schemas.openxmlformats.org/officeDocument/2006/relationships/font" Target="fonts/RobotoThin-italic.fntdata"/><Relationship Id="rId31" Type="http://schemas.openxmlformats.org/officeDocument/2006/relationships/slide" Target="slides/slide22.xml"/><Relationship Id="rId75" Type="http://schemas.openxmlformats.org/officeDocument/2006/relationships/font" Target="fonts/RobotoMedium-bold.fntdata"/><Relationship Id="rId30" Type="http://schemas.openxmlformats.org/officeDocument/2006/relationships/slide" Target="slides/slide21.xml"/><Relationship Id="rId74" Type="http://schemas.openxmlformats.org/officeDocument/2006/relationships/font" Target="fonts/RobotoMedium-regular.fntdata"/><Relationship Id="rId33" Type="http://schemas.openxmlformats.org/officeDocument/2006/relationships/slide" Target="slides/slide24.xml"/><Relationship Id="rId77" Type="http://schemas.openxmlformats.org/officeDocument/2006/relationships/font" Target="fonts/RobotoMedium-boldItalic.fntdata"/><Relationship Id="rId32" Type="http://schemas.openxmlformats.org/officeDocument/2006/relationships/slide" Target="slides/slide23.xml"/><Relationship Id="rId76" Type="http://schemas.openxmlformats.org/officeDocument/2006/relationships/font" Target="fonts/RobotoMedium-italic.fntdata"/><Relationship Id="rId35" Type="http://schemas.openxmlformats.org/officeDocument/2006/relationships/slide" Target="slides/slide26.xml"/><Relationship Id="rId79" Type="http://schemas.openxmlformats.org/officeDocument/2006/relationships/font" Target="fonts/Roboto-bold.fntdata"/><Relationship Id="rId34" Type="http://schemas.openxmlformats.org/officeDocument/2006/relationships/slide" Target="slides/slide25.xml"/><Relationship Id="rId78" Type="http://schemas.openxmlformats.org/officeDocument/2006/relationships/font" Target="fonts/Roboto-regular.fntdata"/><Relationship Id="rId71" Type="http://schemas.openxmlformats.org/officeDocument/2006/relationships/font" Target="fonts/RobotoThin-bold.fntdata"/><Relationship Id="rId70" Type="http://schemas.openxmlformats.org/officeDocument/2006/relationships/font" Target="fonts/RobotoThin-regular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91" Type="http://schemas.openxmlformats.org/officeDocument/2006/relationships/font" Target="fonts/RobotoMono-boldItalic.fntdata"/><Relationship Id="rId90" Type="http://schemas.openxmlformats.org/officeDocument/2006/relationships/font" Target="fonts/RobotoMono-italic.fntdata"/><Relationship Id="rId93" Type="http://schemas.openxmlformats.org/officeDocument/2006/relationships/font" Target="fonts/Oswald-bold.fntdata"/><Relationship Id="rId92" Type="http://schemas.openxmlformats.org/officeDocument/2006/relationships/font" Target="fonts/Oswald-regular.fntdata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2268828-Cyber-Threat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5725283-Flag-waving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ashingtonpost.com/news/the-switch/wp/2018/03/01/equifax-keeps-finding-millions-more-people-who-were-affected-by-its-massive-data-breach/?noredirect=on&amp;utm_term=.f63014925b4a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oonline.com/article/2938529/cybercrime-much-more-organized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0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2" name="Google Shape;4092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g551e1bff80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8" name="Google Shape;4188;g551e1bff80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ESG Research Report,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Life and Times of Cybersecurity Professionals, November 2017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shutterstock_741657592</a:t>
            </a:r>
            <a:endParaRPr i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8" name="Shape 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551e1bff80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551e1bff80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4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Google Shape;4205;g6cbb6233c0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6" name="Google Shape;4206;g6cbb6233c0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g5133abb0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3" name="Google Shape;4213;g5133abb0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shutterstock_581898457 (hoodie person in background); shutterstock_635676176 (HACKER word and code overlay)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56ebead06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3" name="Google Shape;4223;g56ebead06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7c03e6bc7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4" name="Google Shape;4234;g7c03e6bc7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Mike Mirandi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58d51a1d4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58d51a1d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shutterstock_1007525926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8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g551e1bff80_0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0" name="Google Shape;4260;g551e1bff80_0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shutterstock_600449171 (castle); shutterstock_1014968650 (horse)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Google Shape;4272;g551e1bff80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3" name="Google Shape;4273;g551e1bff80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7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8" name="Google Shape;4278;g54a4b1b02a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9" name="Google Shape;4279;g54a4b1b02a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gaffb2da5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8" name="Google Shape;4098;gaffb2da5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g7dbd8a1cc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3" name="Google Shape;4293;g7dbd8a1cc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7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8" name="Google Shape;4348;g56ebead06b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9" name="Google Shape;4349;g56ebead06b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shutterstock_199262867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8" name="Shape 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9" name="Google Shape;4359;g56ebead06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0" name="Google Shape;4360;g56ebead06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g56ebead06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2" name="Google Shape;4372;g56ebead06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3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Google Shape;4394;g56ebead06b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5" name="Google Shape;4395;g56ebead06b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56ebead06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56ebead06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9" name="Shape 4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0" name="Google Shape;4440;g9254d3ebe6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1" name="Google Shape;4441;g9254d3ebe6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9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Google Shape;4480;g9254d3ebe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1" name="Google Shape;4481;g9254d3ebe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Greg Elzerman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7" name="Shape 4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8" name="Google Shape;4488;g9254d3ebe6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9" name="Google Shape;4489;g9254d3ebe6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AdobeStock_243484168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9254d3ebe6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9254d3ebe6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4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Google Shape;4105;g6cbb6233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6" name="Google Shape;4106;g6cbb6233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3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g9254d3ebe6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5" name="Google Shape;4525;g9254d3ebe6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5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g9254d3ebe6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7" name="Google Shape;4547;g9254d3ebe6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6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Google Shape;4587;g9254d3ebe6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8" name="Google Shape;4588;g9254d3ebe6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AdobeStock_170811105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0" name="Shape 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1" name="Google Shape;4601;g9254d3ebe6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2" name="Google Shape;4602;g9254d3ebe6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g9254d3ebe6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3" name="Google Shape;4623;g9254d3ebe6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9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0" name="Google Shape;4660;g9254d3ebe6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1" name="Google Shape;4661;g9254d3ebe6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5" name="Shape 4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6" name="Google Shape;4666;g9254d3ebe6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7" name="Google Shape;4667;g9254d3ebe6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3" name="Shape 4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4" name="Google Shape;4674;g9254d3ebe6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5" name="Google Shape;4675;g9254d3ebe6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shutterstock_1686499531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7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92e690517a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9" name="Google Shape;4689;g92e690517a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shutterstock_1675575667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9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Google Shape;4700;g9254d3ebe6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1" name="Google Shape;4701;g9254d3ebe6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3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g551e1bff80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5" name="Google Shape;4125;g551e1bff80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2" name="Shape 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3" name="Google Shape;4713;g92e690517a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4" name="Google Shape;4714;g92e690517a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5" name="Shape 4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6" name="Google Shape;4746;g9254d3ebe6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7" name="Google Shape;4747;g9254d3ebe6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6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9254d3ebe6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8" name="Google Shape;4758;g9254d3ebe6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4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g7c03e6bc7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6" name="Google Shape;4766;g7c03e6bc7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 sz="9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0" name="Shape 4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" name="Google Shape;4771;g9254d3eb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2" name="Google Shape;4772;g9254d3eb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shutterstock_131952674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1" name="Shape 4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" name="Google Shape;4782;g92e690517a_0_2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3" name="Google Shape;4783;g92e690517a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7" name="Shape 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Google Shape;4788;g9254d3ebe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9" name="Google Shape;4789;g9254d3ebe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9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g9254d3ebe6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1" name="Google Shape;4801;g9254d3ebe6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4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g9254d3ebe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6" name="Google Shape;4806;g9254d3ebe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shutterstock_1280708755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5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g9254d3ebe6_0_2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7" name="Google Shape;4817;g9254d3ebe6_0_2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6cbb6233c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Google Shape;4131;g6cbb6233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1" name="Shape 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2" name="Google Shape;4822;g9254d3ebe6_0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3" name="Google Shape;4823;g9254d3ebe6_0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shutterstock_708213337 (shield)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8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Google Shape;4839;g9254d3ebe6_0_3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0" name="Google Shape;4840;g9254d3ebe6_0_3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5" name="Shape 4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6" name="Google Shape;4846;g9254d3ebe6_0_2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7" name="Google Shape;4847;g9254d3ebe6_0_2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1" name="Shape 4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2" name="Google Shape;4862;g9254d3ebe6_0_2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3" name="Google Shape;4863;g9254d3ebe6_0_2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6" name="Shape 4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7" name="Google Shape;4877;g9254d3ebe6_0_2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8" name="Google Shape;4878;g9254d3ebe6_0_2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2" name="Google Shape;4892;g9254d3ebe6_0_3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3" name="Google Shape;4893;g9254d3ebe6_0_3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shutterstock_708213337 (shield)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8" name="Shape 4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9" name="Google Shape;4909;g9254d3ebe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0" name="Google Shape;4910;g9254d3eb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5" name="Shape 4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" name="Google Shape;4916;g9254d3ebe6_2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7" name="Google Shape;4917;g9254d3ebe6_2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0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56ebead06b_1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56ebead06b_1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0" name="Shape 4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1" name="Google Shape;4931;g56ebead06b_1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2" name="Google Shape;4932;g56ebead06b_1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6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g551e1bff80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8" name="Google Shape;4138;g551e1bff80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Shutterstock_1187923168 (</a:t>
            </a: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ouple at table); shutterstock_415082218 (online shopping); shutterstock_1177745851 (online prescription); shutterstock_1094829206 (online voting)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6" name="Shape 4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7" name="Google Shape;4937;g92f330e1b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8" name="Google Shape;4938;g92f330e1b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6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g551e1bff80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8" name="Google Shape;4148;g551e1bff80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shutterstock_1075031486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g551e1bff80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8" name="Google Shape;4158;g551e1bff80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 Image: Source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https://www.washingtonpost.com/news/the-switch/wp/2018/03/01/equifax-keeps-finding-millions-more-people-who-were-affected-by-its-massive-data-breach/?noredirect=on&amp;utm_term=.f63014925b4a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g551e1bff80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3" name="Google Shape;4173;g551e1bff80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https://www.csoonline.com/article/2938529/cybercrime-much-more-organized.html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0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3.png"/><Relationship Id="rId3" Type="http://schemas.openxmlformats.org/officeDocument/2006/relationships/image" Target="../media/image212.png"/><Relationship Id="rId4" Type="http://schemas.openxmlformats.org/officeDocument/2006/relationships/image" Target="../media/image20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3.png"/><Relationship Id="rId3" Type="http://schemas.openxmlformats.org/officeDocument/2006/relationships/image" Target="../media/image212.png"/><Relationship Id="rId4" Type="http://schemas.openxmlformats.org/officeDocument/2006/relationships/image" Target="../media/image20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3.png"/><Relationship Id="rId3" Type="http://schemas.openxmlformats.org/officeDocument/2006/relationships/image" Target="../media/image212.png"/><Relationship Id="rId4" Type="http://schemas.openxmlformats.org/officeDocument/2006/relationships/image" Target="../media/image20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3.png"/><Relationship Id="rId3" Type="http://schemas.openxmlformats.org/officeDocument/2006/relationships/image" Target="../media/image212.png"/><Relationship Id="rId4" Type="http://schemas.openxmlformats.org/officeDocument/2006/relationships/image" Target="../media/image20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0.png"/><Relationship Id="rId3" Type="http://schemas.openxmlformats.org/officeDocument/2006/relationships/image" Target="../media/image20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1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53.png"/><Relationship Id="rId4" Type="http://schemas.openxmlformats.org/officeDocument/2006/relationships/image" Target="../media/image25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9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53.png"/><Relationship Id="rId4" Type="http://schemas.openxmlformats.org/officeDocument/2006/relationships/image" Target="../media/image21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99.png"/><Relationship Id="rId4" Type="http://schemas.openxmlformats.org/officeDocument/2006/relationships/image" Target="../media/image25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8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7.png"/><Relationship Id="rId3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7.png"/><Relationship Id="rId3" Type="http://schemas.openxmlformats.org/officeDocument/2006/relationships/image" Target="../media/image222.png"/><Relationship Id="rId4" Type="http://schemas.openxmlformats.org/officeDocument/2006/relationships/image" Target="../media/image2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5.png"/><Relationship Id="rId4" Type="http://schemas.openxmlformats.org/officeDocument/2006/relationships/image" Target="../media/image13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7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8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1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3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35.png"/><Relationship Id="rId4" Type="http://schemas.openxmlformats.org/officeDocument/2006/relationships/image" Target="../media/image234.png"/><Relationship Id="rId5" Type="http://schemas.openxmlformats.org/officeDocument/2006/relationships/image" Target="../media/image237.png"/><Relationship Id="rId6" Type="http://schemas.openxmlformats.org/officeDocument/2006/relationships/image" Target="../media/image236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39.png"/><Relationship Id="rId4" Type="http://schemas.openxmlformats.org/officeDocument/2006/relationships/image" Target="../media/image234.png"/><Relationship Id="rId5" Type="http://schemas.openxmlformats.org/officeDocument/2006/relationships/image" Target="../media/image238.png"/><Relationship Id="rId6" Type="http://schemas.openxmlformats.org/officeDocument/2006/relationships/image" Target="../media/image236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8.png"/><Relationship Id="rId6" Type="http://schemas.openxmlformats.org/officeDocument/2006/relationships/image" Target="../media/image247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50.png"/><Relationship Id="rId4" Type="http://schemas.openxmlformats.org/officeDocument/2006/relationships/image" Target="../media/image249.png"/><Relationship Id="rId5" Type="http://schemas.openxmlformats.org/officeDocument/2006/relationships/image" Target="../media/image25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2.png"/><Relationship Id="rId3" Type="http://schemas.openxmlformats.org/officeDocument/2006/relationships/image" Target="../media/image254.png"/><Relationship Id="rId4" Type="http://schemas.openxmlformats.org/officeDocument/2006/relationships/image" Target="../media/image257.png"/><Relationship Id="rId5" Type="http://schemas.openxmlformats.org/officeDocument/2006/relationships/image" Target="../media/image255.png"/><Relationship Id="rId6" Type="http://schemas.openxmlformats.org/officeDocument/2006/relationships/image" Target="../media/image262.png"/><Relationship Id="rId7" Type="http://schemas.openxmlformats.org/officeDocument/2006/relationships/image" Target="../media/image256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1.png"/><Relationship Id="rId3" Type="http://schemas.openxmlformats.org/officeDocument/2006/relationships/image" Target="../media/image258.png"/><Relationship Id="rId4" Type="http://schemas.openxmlformats.org/officeDocument/2006/relationships/image" Target="../media/image260.png"/><Relationship Id="rId5" Type="http://schemas.openxmlformats.org/officeDocument/2006/relationships/image" Target="../media/image269.png"/><Relationship Id="rId6" Type="http://schemas.openxmlformats.org/officeDocument/2006/relationships/image" Target="../media/image265.png"/><Relationship Id="rId7" Type="http://schemas.openxmlformats.org/officeDocument/2006/relationships/image" Target="../media/image26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70.png"/><Relationship Id="rId4" Type="http://schemas.openxmlformats.org/officeDocument/2006/relationships/image" Target="../media/image266.png"/><Relationship Id="rId5" Type="http://schemas.openxmlformats.org/officeDocument/2006/relationships/image" Target="../media/image264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8.png"/><Relationship Id="rId3" Type="http://schemas.openxmlformats.org/officeDocument/2006/relationships/image" Target="../media/image267.png"/><Relationship Id="rId4" Type="http://schemas.openxmlformats.org/officeDocument/2006/relationships/image" Target="../media/image274.png"/><Relationship Id="rId5" Type="http://schemas.openxmlformats.org/officeDocument/2006/relationships/image" Target="../media/image279.png"/><Relationship Id="rId6" Type="http://schemas.openxmlformats.org/officeDocument/2006/relationships/image" Target="../media/image277.png"/><Relationship Id="rId7" Type="http://schemas.openxmlformats.org/officeDocument/2006/relationships/image" Target="../media/image276.png"/><Relationship Id="rId8" Type="http://schemas.openxmlformats.org/officeDocument/2006/relationships/image" Target="../media/image28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5.png"/><Relationship Id="rId6" Type="http://schemas.openxmlformats.org/officeDocument/2006/relationships/image" Target="../media/image278.png"/><Relationship Id="rId7" Type="http://schemas.openxmlformats.org/officeDocument/2006/relationships/image" Target="../media/image282.png"/><Relationship Id="rId8" Type="http://schemas.openxmlformats.org/officeDocument/2006/relationships/image" Target="../media/image285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80.png"/><Relationship Id="rId4" Type="http://schemas.openxmlformats.org/officeDocument/2006/relationships/image" Target="../media/image283.png"/><Relationship Id="rId5" Type="http://schemas.openxmlformats.org/officeDocument/2006/relationships/image" Target="../media/image288.png"/><Relationship Id="rId6" Type="http://schemas.openxmlformats.org/officeDocument/2006/relationships/image" Target="../media/image29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7.png"/><Relationship Id="rId3" Type="http://schemas.openxmlformats.org/officeDocument/2006/relationships/image" Target="../media/image286.png"/><Relationship Id="rId4" Type="http://schemas.openxmlformats.org/officeDocument/2006/relationships/image" Target="../media/image290.png"/><Relationship Id="rId9" Type="http://schemas.openxmlformats.org/officeDocument/2006/relationships/image" Target="../media/image291.png"/><Relationship Id="rId5" Type="http://schemas.openxmlformats.org/officeDocument/2006/relationships/image" Target="../media/image289.png"/><Relationship Id="rId6" Type="http://schemas.openxmlformats.org/officeDocument/2006/relationships/image" Target="../media/image296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8.png"/><Relationship Id="rId3" Type="http://schemas.openxmlformats.org/officeDocument/2006/relationships/image" Target="../media/image300.png"/><Relationship Id="rId4" Type="http://schemas.openxmlformats.org/officeDocument/2006/relationships/image" Target="../media/image295.png"/><Relationship Id="rId9" Type="http://schemas.openxmlformats.org/officeDocument/2006/relationships/image" Target="../media/image304.png"/><Relationship Id="rId5" Type="http://schemas.openxmlformats.org/officeDocument/2006/relationships/image" Target="../media/image297.png"/><Relationship Id="rId6" Type="http://schemas.openxmlformats.org/officeDocument/2006/relationships/image" Target="../media/image302.png"/><Relationship Id="rId7" Type="http://schemas.openxmlformats.org/officeDocument/2006/relationships/image" Target="../media/image301.png"/><Relationship Id="rId8" Type="http://schemas.openxmlformats.org/officeDocument/2006/relationships/image" Target="../media/image303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2.png"/><Relationship Id="rId3" Type="http://schemas.openxmlformats.org/officeDocument/2006/relationships/image" Target="../media/image320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1.png"/><Relationship Id="rId3" Type="http://schemas.openxmlformats.org/officeDocument/2006/relationships/image" Target="../media/image3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1.png"/><Relationship Id="rId4" Type="http://schemas.openxmlformats.org/officeDocument/2006/relationships/image" Target="../media/image95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4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6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6.png"/><Relationship Id="rId3" Type="http://schemas.openxmlformats.org/officeDocument/2006/relationships/image" Target="../media/image323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7.png"/><Relationship Id="rId3" Type="http://schemas.openxmlformats.org/officeDocument/2006/relationships/image" Target="../media/image314.png"/><Relationship Id="rId4" Type="http://schemas.openxmlformats.org/officeDocument/2006/relationships/image" Target="../media/image306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7.png"/><Relationship Id="rId3" Type="http://schemas.openxmlformats.org/officeDocument/2006/relationships/image" Target="../media/image314.png"/><Relationship Id="rId4" Type="http://schemas.openxmlformats.org/officeDocument/2006/relationships/image" Target="../media/image309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7.png"/><Relationship Id="rId3" Type="http://schemas.openxmlformats.org/officeDocument/2006/relationships/image" Target="../media/image314.png"/><Relationship Id="rId4" Type="http://schemas.openxmlformats.org/officeDocument/2006/relationships/image" Target="../media/image311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7.png"/><Relationship Id="rId3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2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8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4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8.png"/><Relationship Id="rId3" Type="http://schemas.openxmlformats.org/officeDocument/2006/relationships/image" Target="../media/image315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6.png"/><Relationship Id="rId3" Type="http://schemas.openxmlformats.org/officeDocument/2006/relationships/image" Target="../media/image318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6.png"/><Relationship Id="rId3" Type="http://schemas.openxmlformats.org/officeDocument/2006/relationships/image" Target="../media/image324.png"/><Relationship Id="rId4" Type="http://schemas.openxmlformats.org/officeDocument/2006/relationships/image" Target="../media/image362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2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6.png"/><Relationship Id="rId3" Type="http://schemas.openxmlformats.org/officeDocument/2006/relationships/image" Target="../media/image324.png"/><Relationship Id="rId4" Type="http://schemas.openxmlformats.org/officeDocument/2006/relationships/image" Target="../media/image32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2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6.png"/><Relationship Id="rId3" Type="http://schemas.openxmlformats.org/officeDocument/2006/relationships/image" Target="../media/image348.png"/><Relationship Id="rId4" Type="http://schemas.openxmlformats.org/officeDocument/2006/relationships/image" Target="../media/image324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0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5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7.png"/><Relationship Id="rId3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7.png"/><Relationship Id="rId3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0.png"/><Relationship Id="rId3" Type="http://schemas.openxmlformats.org/officeDocument/2006/relationships/image" Target="../media/image333.png"/><Relationship Id="rId4" Type="http://schemas.openxmlformats.org/officeDocument/2006/relationships/image" Target="../media/image337.png"/><Relationship Id="rId5" Type="http://schemas.openxmlformats.org/officeDocument/2006/relationships/image" Target="../media/image334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6.png"/><Relationship Id="rId3" Type="http://schemas.openxmlformats.org/officeDocument/2006/relationships/image" Target="../media/image339.png"/><Relationship Id="rId4" Type="http://schemas.openxmlformats.org/officeDocument/2006/relationships/image" Target="../media/image338.png"/><Relationship Id="rId5" Type="http://schemas.openxmlformats.org/officeDocument/2006/relationships/image" Target="../media/image340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7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1.png"/><Relationship Id="rId3" Type="http://schemas.openxmlformats.org/officeDocument/2006/relationships/image" Target="../media/image345.png"/><Relationship Id="rId4" Type="http://schemas.openxmlformats.org/officeDocument/2006/relationships/image" Target="../media/image343.png"/><Relationship Id="rId5" Type="http://schemas.openxmlformats.org/officeDocument/2006/relationships/image" Target="../media/image351.png"/><Relationship Id="rId6" Type="http://schemas.openxmlformats.org/officeDocument/2006/relationships/image" Target="../media/image347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3.png"/><Relationship Id="rId5" Type="http://schemas.openxmlformats.org/officeDocument/2006/relationships/image" Target="../media/image352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6.png"/><Relationship Id="rId3" Type="http://schemas.openxmlformats.org/officeDocument/2006/relationships/image" Target="../media/image355.png"/><Relationship Id="rId4" Type="http://schemas.openxmlformats.org/officeDocument/2006/relationships/image" Target="../media/image357.png"/><Relationship Id="rId5" Type="http://schemas.openxmlformats.org/officeDocument/2006/relationships/image" Target="../media/image354.png"/><Relationship Id="rId6" Type="http://schemas.openxmlformats.org/officeDocument/2006/relationships/image" Target="../media/image358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1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59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1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5.png"/><Relationship Id="rId3" Type="http://schemas.openxmlformats.org/officeDocument/2006/relationships/image" Target="../media/image363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9.png"/><Relationship Id="rId7" Type="http://schemas.openxmlformats.org/officeDocument/2006/relationships/image" Target="../media/image37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4.png"/><Relationship Id="rId3" Type="http://schemas.openxmlformats.org/officeDocument/2006/relationships/image" Target="../media/image373.png"/><Relationship Id="rId4" Type="http://schemas.openxmlformats.org/officeDocument/2006/relationships/image" Target="../media/image375.png"/><Relationship Id="rId5" Type="http://schemas.openxmlformats.org/officeDocument/2006/relationships/image" Target="../media/image371.png"/><Relationship Id="rId6" Type="http://schemas.openxmlformats.org/officeDocument/2006/relationships/image" Target="../media/image377.png"/><Relationship Id="rId7" Type="http://schemas.openxmlformats.org/officeDocument/2006/relationships/image" Target="../media/image372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1.png"/><Relationship Id="rId3" Type="http://schemas.openxmlformats.org/officeDocument/2006/relationships/image" Target="../media/image379.png"/><Relationship Id="rId4" Type="http://schemas.openxmlformats.org/officeDocument/2006/relationships/image" Target="../media/image383.png"/><Relationship Id="rId5" Type="http://schemas.openxmlformats.org/officeDocument/2006/relationships/image" Target="../media/image378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1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4.png"/><Relationship Id="rId3" Type="http://schemas.openxmlformats.org/officeDocument/2006/relationships/image" Target="../media/image382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5.png"/><Relationship Id="rId7" Type="http://schemas.openxmlformats.org/officeDocument/2006/relationships/image" Target="../media/image387.png"/><Relationship Id="rId8" Type="http://schemas.openxmlformats.org/officeDocument/2006/relationships/image" Target="../media/image389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6.png"/><Relationship Id="rId3" Type="http://schemas.openxmlformats.org/officeDocument/2006/relationships/image" Target="../media/image391.png"/><Relationship Id="rId4" Type="http://schemas.openxmlformats.org/officeDocument/2006/relationships/image" Target="../media/image394.png"/><Relationship Id="rId5" Type="http://schemas.openxmlformats.org/officeDocument/2006/relationships/image" Target="../media/image388.png"/><Relationship Id="rId6" Type="http://schemas.openxmlformats.org/officeDocument/2006/relationships/image" Target="../media/image393.png"/><Relationship Id="rId7" Type="http://schemas.openxmlformats.org/officeDocument/2006/relationships/image" Target="../media/image395.png"/><Relationship Id="rId8" Type="http://schemas.openxmlformats.org/officeDocument/2006/relationships/image" Target="../media/image392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1.png"/><Relationship Id="rId3" Type="http://schemas.openxmlformats.org/officeDocument/2006/relationships/image" Target="../media/image398.png"/><Relationship Id="rId4" Type="http://schemas.openxmlformats.org/officeDocument/2006/relationships/image" Target="../media/image390.png"/><Relationship Id="rId5" Type="http://schemas.openxmlformats.org/officeDocument/2006/relationships/image" Target="../media/image399.png"/><Relationship Id="rId6" Type="http://schemas.openxmlformats.org/officeDocument/2006/relationships/image" Target="../media/image401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1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4.png"/><Relationship Id="rId3" Type="http://schemas.openxmlformats.org/officeDocument/2006/relationships/image" Target="../media/image400.png"/><Relationship Id="rId4" Type="http://schemas.openxmlformats.org/officeDocument/2006/relationships/image" Target="../media/image396.png"/><Relationship Id="rId9" Type="http://schemas.openxmlformats.org/officeDocument/2006/relationships/image" Target="../media/image411.png"/><Relationship Id="rId5" Type="http://schemas.openxmlformats.org/officeDocument/2006/relationships/image" Target="../media/image402.png"/><Relationship Id="rId6" Type="http://schemas.openxmlformats.org/officeDocument/2006/relationships/image" Target="../media/image405.png"/><Relationship Id="rId7" Type="http://schemas.openxmlformats.org/officeDocument/2006/relationships/image" Target="../media/image397.png"/><Relationship Id="rId8" Type="http://schemas.openxmlformats.org/officeDocument/2006/relationships/image" Target="../media/image403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06.png"/><Relationship Id="rId3" Type="http://schemas.openxmlformats.org/officeDocument/2006/relationships/image" Target="../media/image409.png"/><Relationship Id="rId4" Type="http://schemas.openxmlformats.org/officeDocument/2006/relationships/image" Target="../media/image412.png"/><Relationship Id="rId9" Type="http://schemas.openxmlformats.org/officeDocument/2006/relationships/image" Target="../media/image414.png"/><Relationship Id="rId5" Type="http://schemas.openxmlformats.org/officeDocument/2006/relationships/image" Target="../media/image408.png"/><Relationship Id="rId6" Type="http://schemas.openxmlformats.org/officeDocument/2006/relationships/image" Target="../media/image410.png"/><Relationship Id="rId7" Type="http://schemas.openxmlformats.org/officeDocument/2006/relationships/image" Target="../media/image407.png"/><Relationship Id="rId8" Type="http://schemas.openxmlformats.org/officeDocument/2006/relationships/image" Target="../media/image413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2.png"/><Relationship Id="rId3" Type="http://schemas.openxmlformats.org/officeDocument/2006/relationships/image" Target="../media/image4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1.png"/><Relationship Id="rId3" Type="http://schemas.openxmlformats.org/officeDocument/2006/relationships/image" Target="../media/image425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0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2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7.png"/><Relationship Id="rId3" Type="http://schemas.openxmlformats.org/officeDocument/2006/relationships/image" Target="../media/image483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7.png"/><Relationship Id="rId3" Type="http://schemas.openxmlformats.org/officeDocument/2006/relationships/image" Target="../media/image426.png"/><Relationship Id="rId4" Type="http://schemas.openxmlformats.org/officeDocument/2006/relationships/image" Target="../media/image48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6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6.png"/><Relationship Id="rId7" Type="http://schemas.openxmlformats.org/officeDocument/2006/relationships/image" Target="../media/image64.png"/><Relationship Id="rId8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5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69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85.png"/><Relationship Id="rId5" Type="http://schemas.openxmlformats.org/officeDocument/2006/relationships/image" Target="../media/image82.png"/><Relationship Id="rId6" Type="http://schemas.openxmlformats.org/officeDocument/2006/relationships/image" Target="../media/image80.png"/><Relationship Id="rId7" Type="http://schemas.openxmlformats.org/officeDocument/2006/relationships/image" Target="../media/image83.png"/><Relationship Id="rId8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88.png"/><Relationship Id="rId8" Type="http://schemas.openxmlformats.org/officeDocument/2006/relationships/image" Target="../media/image9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1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7.png"/><Relationship Id="rId3" Type="http://schemas.openxmlformats.org/officeDocument/2006/relationships/image" Target="../media/image12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108.png"/><Relationship Id="rId4" Type="http://schemas.openxmlformats.org/officeDocument/2006/relationships/image" Target="../media/image9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108.png"/><Relationship Id="rId4" Type="http://schemas.openxmlformats.org/officeDocument/2006/relationships/image" Target="../media/image9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108.png"/><Relationship Id="rId4" Type="http://schemas.openxmlformats.org/officeDocument/2006/relationships/image" Target="../media/image9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108.png"/><Relationship Id="rId4" Type="http://schemas.openxmlformats.org/officeDocument/2006/relationships/image" Target="../media/image10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6.png"/><Relationship Id="rId3" Type="http://schemas.openxmlformats.org/officeDocument/2006/relationships/image" Target="../media/image10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49.png"/><Relationship Id="rId4" Type="http://schemas.openxmlformats.org/officeDocument/2006/relationships/image" Target="../media/image11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202.png"/><Relationship Id="rId4" Type="http://schemas.openxmlformats.org/officeDocument/2006/relationships/image" Target="../media/image14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27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28.png"/><Relationship Id="rId4" Type="http://schemas.openxmlformats.org/officeDocument/2006/relationships/image" Target="../media/image131.png"/><Relationship Id="rId5" Type="http://schemas.openxmlformats.org/officeDocument/2006/relationships/image" Target="../media/image133.png"/><Relationship Id="rId6" Type="http://schemas.openxmlformats.org/officeDocument/2006/relationships/image" Target="../media/image13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5.png"/><Relationship Id="rId4" Type="http://schemas.openxmlformats.org/officeDocument/2006/relationships/image" Target="../media/image131.png"/><Relationship Id="rId5" Type="http://schemas.openxmlformats.org/officeDocument/2006/relationships/image" Target="../media/image134.png"/><Relationship Id="rId6" Type="http://schemas.openxmlformats.org/officeDocument/2006/relationships/image" Target="../media/image13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6.png"/><Relationship Id="rId5" Type="http://schemas.openxmlformats.org/officeDocument/2006/relationships/image" Target="../media/image13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44.png"/><Relationship Id="rId4" Type="http://schemas.openxmlformats.org/officeDocument/2006/relationships/image" Target="../media/image147.png"/><Relationship Id="rId5" Type="http://schemas.openxmlformats.org/officeDocument/2006/relationships/image" Target="../media/image15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Relationship Id="rId3" Type="http://schemas.openxmlformats.org/officeDocument/2006/relationships/image" Target="../media/image150.png"/><Relationship Id="rId4" Type="http://schemas.openxmlformats.org/officeDocument/2006/relationships/image" Target="../media/image152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8.png"/><Relationship Id="rId3" Type="http://schemas.openxmlformats.org/officeDocument/2006/relationships/image" Target="../media/image153.png"/><Relationship Id="rId4" Type="http://schemas.openxmlformats.org/officeDocument/2006/relationships/image" Target="../media/image155.png"/><Relationship Id="rId5" Type="http://schemas.openxmlformats.org/officeDocument/2006/relationships/image" Target="../media/image160.png"/><Relationship Id="rId6" Type="http://schemas.openxmlformats.org/officeDocument/2006/relationships/image" Target="../media/image159.png"/><Relationship Id="rId7" Type="http://schemas.openxmlformats.org/officeDocument/2006/relationships/image" Target="../media/image16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62.png"/><Relationship Id="rId4" Type="http://schemas.openxmlformats.org/officeDocument/2006/relationships/image" Target="../media/image165.png"/><Relationship Id="rId5" Type="http://schemas.openxmlformats.org/officeDocument/2006/relationships/image" Target="../media/image16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7.png"/><Relationship Id="rId3" Type="http://schemas.openxmlformats.org/officeDocument/2006/relationships/image" Target="../media/image164.png"/><Relationship Id="rId4" Type="http://schemas.openxmlformats.org/officeDocument/2006/relationships/image" Target="../media/image168.png"/><Relationship Id="rId5" Type="http://schemas.openxmlformats.org/officeDocument/2006/relationships/image" Target="../media/image172.png"/><Relationship Id="rId6" Type="http://schemas.openxmlformats.org/officeDocument/2006/relationships/image" Target="../media/image166.png"/><Relationship Id="rId7" Type="http://schemas.openxmlformats.org/officeDocument/2006/relationships/image" Target="../media/image169.png"/><Relationship Id="rId8" Type="http://schemas.openxmlformats.org/officeDocument/2006/relationships/image" Target="../media/image17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0.png"/><Relationship Id="rId3" Type="http://schemas.openxmlformats.org/officeDocument/2006/relationships/image" Target="../media/image173.png"/><Relationship Id="rId4" Type="http://schemas.openxmlformats.org/officeDocument/2006/relationships/image" Target="../media/image171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5.png"/><Relationship Id="rId8" Type="http://schemas.openxmlformats.org/officeDocument/2006/relationships/image" Target="../media/image18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80.png"/><Relationship Id="rId4" Type="http://schemas.openxmlformats.org/officeDocument/2006/relationships/image" Target="../media/image182.png"/><Relationship Id="rId5" Type="http://schemas.openxmlformats.org/officeDocument/2006/relationships/image" Target="../media/image181.png"/><Relationship Id="rId6" Type="http://schemas.openxmlformats.org/officeDocument/2006/relationships/image" Target="../media/image178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9.png"/><Relationship Id="rId3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Relationship Id="rId5" Type="http://schemas.openxmlformats.org/officeDocument/2006/relationships/image" Target="../media/image187.png"/><Relationship Id="rId6" Type="http://schemas.openxmlformats.org/officeDocument/2006/relationships/image" Target="../media/image184.png"/><Relationship Id="rId7" Type="http://schemas.openxmlformats.org/officeDocument/2006/relationships/image" Target="../media/image188.png"/><Relationship Id="rId8" Type="http://schemas.openxmlformats.org/officeDocument/2006/relationships/image" Target="../media/image19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1.png"/><Relationship Id="rId3" Type="http://schemas.openxmlformats.org/officeDocument/2006/relationships/image" Target="../media/image190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8.png"/><Relationship Id="rId8" Type="http://schemas.openxmlformats.org/officeDocument/2006/relationships/image" Target="../media/image19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1.png"/><Relationship Id="rId3" Type="http://schemas.openxmlformats.org/officeDocument/2006/relationships/image" Target="../media/image21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5.png"/><Relationship Id="rId3" Type="http://schemas.openxmlformats.org/officeDocument/2006/relationships/image" Target="../media/image2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3" name="Google Shape;2033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5" name="Google Shape;2035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0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0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9" name="Google Shape;2039;p10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0" name="Google Shape;204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3" name="Google Shape;2043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5" name="Google Shape;20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6" name="Google Shape;2046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7" name="Google Shape;2047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8" name="Google Shape;2048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9" name="Google Shape;204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3" name="Google Shape;2053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5" name="Google Shape;205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6" name="Google Shape;2056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7" name="Google Shape;2057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8" name="Google Shape;2058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9" name="Google Shape;205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3" name="Google Shape;2063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4" name="Google Shape;20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7" name="Google Shape;2067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8" name="Google Shape;2068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70" name="Google Shape;2070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4" name="Google Shape;2074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6" name="Google Shape;2076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4" name="Google Shape;2084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5" name="Google Shape;208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6" name="Google Shape;208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7" name="Google Shape;208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9" name="Google Shape;2089;p111"/>
          <p:cNvSpPr txBox="1"/>
          <p:nvPr>
            <p:ph idx="3" type="body"/>
          </p:nvPr>
        </p:nvSpPr>
        <p:spPr>
          <a:xfrm>
            <a:off x="175" y="1284250"/>
            <a:ext cx="91440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11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3" name="Google Shape;2093;p11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4" name="Google Shape;2094;p11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5" name="Google Shape;2095;p11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6" name="Google Shape;2096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7" name="Google Shape;2097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8" name="Google Shape;209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9" name="Google Shape;2099;p11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1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11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3" name="Google Shape;2103;p11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5" name="Google Shape;2105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2" name="Google Shape;2112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3" name="Google Shape;211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8" name="Google Shape;21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1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0" name="Google Shape;2120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11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3" name="Google Shape;2123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5" name="Google Shape;2125;p11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1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9" name="Google Shape;2129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0" name="Google Shape;2130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1" name="Google Shape;2131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1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33" name="Google Shape;2133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4" name="Google Shape;2134;p11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5" name="Google Shape;2135;p1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9" name="Google Shape;213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2" name="Google Shape;2142;p11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3" name="Google Shape;2143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45" name="Google Shape;214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8" name="Google Shape;2148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9" name="Google Shape;2149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0" name="Google Shape;2150;p1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1" name="Google Shape;2151;p11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2" name="Google Shape;2152;p11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3" name="Google Shape;2153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4" name="Google Shape;2154;p1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5" name="Google Shape;2155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1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9" name="Google Shape;2159;p11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1" name="Google Shape;216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3" name="Google Shape;2163;p1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4" name="Google Shape;2164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6" name="Google Shape;2166;p11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9" name="Google Shape;2169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0" name="Google Shape;2170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1" name="Google Shape;2171;p12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3" name="Google Shape;2173;p12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4" name="Google Shape;2174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5" name="Google Shape;2175;p12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6" name="Google Shape;2176;p12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0" name="Google Shape;2180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1" name="Google Shape;2181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2" name="Google Shape;2182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3" name="Google Shape;218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4" name="Google Shape;2184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5" name="Google Shape;2185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6" name="Google Shape;2186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7" name="Google Shape;2187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9" name="Google Shape;2189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2" name="Google Shape;2192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4" name="Google Shape;2194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5" name="Google Shape;219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7" name="Google Shape;2197;p12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8" name="Google Shape;2198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2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2" name="Google Shape;2202;p12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3" name="Google Shape;2203;p12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7" name="Google Shape;2207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8" name="Google Shape;2208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9" name="Google Shape;2209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0" name="Google Shape;2210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1" name="Google Shape;2211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2" name="Google Shape;2212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3" name="Google Shape;2213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4" name="Google Shape;2214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5" name="Google Shape;2215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6" name="Google Shape;2216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8" name="Google Shape;2218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9" name="Google Shape;2219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1" name="Google Shape;2221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2" name="Google Shape;222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4" name="Google Shape;2224;p12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5" name="Google Shape;2225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2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9" name="Google Shape;2229;p12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0" name="Google Shape;2230;p12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31" name="Google Shape;2231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2" name="Google Shape;223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3" name="Google Shape;223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4" name="Google Shape;2234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2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9" name="Google Shape;2239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40" name="Google Shape;224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1" name="Google Shape;2241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2" name="Google Shape;2242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3" name="Google Shape;2243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4" name="Google Shape;2244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5" name="Google Shape;224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6" name="Google Shape;224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7" name="Google Shape;2247;p12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8" name="Google Shape;2248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9" name="Google Shape;2249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0" name="Google Shape;2250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1" name="Google Shape;2251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3" name="Google Shape;2253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4" name="Google Shape;225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6" name="Google Shape;2256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7" name="Google Shape;2257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8" name="Google Shape;225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1" name="Google Shape;2261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2" name="Google Shape;2262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4" name="Google Shape;2264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5" name="Google Shape;2265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6" name="Google Shape;2266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7" name="Google Shape;2267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8" name="Google Shape;2268;p12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9" name="Google Shape;2269;p12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0" name="Google Shape;2270;p1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1" name="Google Shape;2271;p12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2" name="Google Shape;2272;p12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6" name="Google Shape;2276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7" name="Google Shape;2277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8" name="Google Shape;2278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9" name="Google Shape;2279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0" name="Google Shape;2280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81" name="Google Shape;2281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2" name="Google Shape;228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3" name="Google Shape;228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4" name="Google Shape;2284;p12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5" name="Google Shape;2285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6" name="Google Shape;2286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7" name="Google Shape;2287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0" name="Google Shape;2290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1" name="Google Shape;229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3" name="Google Shape;2293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4" name="Google Shape;2294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5" name="Google Shape;229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8" name="Google Shape;2298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9" name="Google Shape;2299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1" name="Google Shape;2301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2" name="Google Shape;2302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3" name="Google Shape;2303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4" name="Google Shape;2304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5" name="Google Shape;2305;p12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6" name="Google Shape;2306;p12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7" name="Google Shape;2307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8" name="Google Shape;2308;p12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9" name="Google Shape;2309;p12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3" name="Google Shape;2313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4" name="Google Shape;2314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5" name="Google Shape;2315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6" name="Google Shape;2316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7" name="Google Shape;2317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18" name="Google Shape;2318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9" name="Google Shape;231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0" name="Google Shape;232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1" name="Google Shape;2321;p12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2" name="Google Shape;2322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3" name="Google Shape;2323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4" name="Google Shape;232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5" name="Google Shape;232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6" name="Google Shape;2326;p12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7" name="Google Shape;2327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8" name="Google Shape;2328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9" name="Google Shape;232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0" name="Google Shape;233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1" name="Google Shape;2331;p12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2" name="Google Shape;2332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3" name="Google Shape;2333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4" name="Google Shape;233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5" name="Google Shape;233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6" name="Google Shape;2336;p12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7" name="Google Shape;2337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8" name="Google Shape;2338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9" name="Google Shape;233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0" name="Google Shape;234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1" name="Google Shape;2341;p12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2" name="Google Shape;2342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3" name="Google Shape;2343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4" name="Google Shape;234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5" name="Google Shape;234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6" name="Google Shape;2346;p12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7" name="Google Shape;2347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8" name="Google Shape;2348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9" name="Google Shape;234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0" name="Google Shape;235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1" name="Google Shape;2351;p12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4" name="Google Shape;2354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5" name="Google Shape;2355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6" name="Google Shape;2356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7" name="Google Shape;2357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8" name="Google Shape;2358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9" name="Google Shape;2359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0" name="Google Shape;2360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1" name="Google Shape;236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2" name="Google Shape;236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3" name="Google Shape;2363;p1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4" name="Google Shape;2364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5" name="Google Shape;2365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6" name="Google Shape;236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7" name="Google Shape;236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8" name="Google Shape;2368;p1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9" name="Google Shape;2369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0" name="Google Shape;2370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1" name="Google Shape;237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2" name="Google Shape;237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3" name="Google Shape;2373;p1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4" name="Google Shape;2374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5" name="Google Shape;2375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6" name="Google Shape;237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7" name="Google Shape;237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8" name="Google Shape;2378;p1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9" name="Google Shape;2379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0" name="Google Shape;2380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1" name="Google Shape;238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2" name="Google Shape;238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3" name="Google Shape;2383;p12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4" name="Google Shape;2384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5" name="Google Shape;2385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6" name="Google Shape;238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7" name="Google Shape;238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8" name="Google Shape;2388;p12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9" name="Google Shape;2389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0" name="Google Shape;2390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1" name="Google Shape;239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2" name="Google Shape;239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3" name="Google Shape;2393;p12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4" name="Google Shape;2394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5" name="Google Shape;2395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6" name="Google Shape;23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7" name="Google Shape;23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8" name="Google Shape;2398;p12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1" name="Google Shape;2401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02" name="Google Shape;2402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3" name="Google Shape;2403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4" name="Google Shape;2404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5" name="Google Shape;2405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6" name="Google Shape;2406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7" name="Google Shape;2407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8" name="Google Shape;240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9" name="Google Shape;240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0" name="Google Shape;2410;p1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1" name="Google Shape;2411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2" name="Google Shape;2412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3" name="Google Shape;241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4" name="Google Shape;241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5" name="Google Shape;2415;p1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6" name="Google Shape;2416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7" name="Google Shape;2417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8" name="Google Shape;241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9" name="Google Shape;241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0" name="Google Shape;2420;p1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1" name="Google Shape;2421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2" name="Google Shape;2422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3" name="Google Shape;24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4" name="Google Shape;24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5" name="Google Shape;2425;p1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6" name="Google Shape;2426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7" name="Google Shape;2427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8" name="Google Shape;24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9" name="Google Shape;24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0" name="Google Shape;2430;p12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1" name="Google Shape;2431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2" name="Google Shape;2432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3" name="Google Shape;24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4" name="Google Shape;24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5" name="Google Shape;2435;p12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6" name="Google Shape;2436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7" name="Google Shape;2437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8" name="Google Shape;24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12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1" name="Google Shape;2441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2" name="Google Shape;2442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3" name="Google Shape;24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4" name="Google Shape;24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5" name="Google Shape;2445;p12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8" name="Google Shape;244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9" name="Google Shape;244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0" name="Google Shape;2450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1" name="Google Shape;2451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2" name="Google Shape;2452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3" name="Google Shape;2453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4" name="Google Shape;245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5" name="Google Shape;245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6" name="Google Shape;2456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2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8" name="Google Shape;2458;p1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9" name="Google Shape;2459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0" name="Google Shape;2460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1" name="Google Shape;2461;p1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12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3" name="Google Shape;2463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4" name="Google Shape;246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5" name="Google Shape;246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6" name="Google Shape;2466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2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9" name="Google Shape;2469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2" name="Google Shape;2472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3" name="Google Shape;2473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4" name="Google Shape;2474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5" name="Google Shape;2475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6" name="Google Shape;2476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77" name="Google Shape;2477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8" name="Google Shape;2478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0" name="Google Shape;2480;p12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1" name="Google Shape;2481;p12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2" name="Google Shape;2482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3" name="Google Shape;2483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4" name="Google Shape;2484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6" name="Google Shape;2486;p12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7" name="Google Shape;2487;p12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0" name="Google Shape;2490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1" name="Google Shape;249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2" name="Google Shape;2492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3" name="Google Shape;2493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4" name="Google Shape;2494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5" name="Google Shape;2495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6" name="Google Shape;2496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3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1" name="Google Shape;2511;p13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2" name="Google Shape;2512;p13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3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3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8" name="Google Shape;2518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9" name="Google Shape;2519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0" name="Google Shape;2520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1" name="Google Shape;2521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2" name="Google Shape;2522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3" name="Google Shape;2523;p1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4" name="Google Shape;2524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9" name="Google Shape;2529;p1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0" name="Google Shape;2530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7" name="Google Shape;2537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8" name="Google Shape;2538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9" name="Google Shape;2539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0" name="Google Shape;2540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1" name="Google Shape;2541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2" name="Google Shape;2542;p1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3" name="Google Shape;2543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7" name="Google Shape;2547;p1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8" name="Google Shape;2548;p1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49" name="Google Shape;2549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6" name="Google Shape;2556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7" name="Google Shape;2557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8" name="Google Shape;2558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9" name="Google Shape;2559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0" name="Google Shape;2560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1" name="Google Shape;2561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2" name="Google Shape;2562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6" name="Google Shape;2566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7" name="Google Shape;2567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68" name="Google Shape;2568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1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5" name="Google Shape;2575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6" name="Google Shape;2576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7" name="Google Shape;2577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8" name="Google Shape;257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9" name="Google Shape;2579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0" name="Google Shape;2580;p1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1" name="Google Shape;2581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1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5" name="Google Shape;2585;p1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6" name="Google Shape;2586;p1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87" name="Google Shape;2587;p13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13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13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4" name="Google Shape;2594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95" name="Google Shape;2595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6" name="Google Shape;2596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7" name="Google Shape;2597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8" name="Google Shape;2598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9" name="Google Shape;2599;p1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0" name="Google Shape;2600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4" name="Google Shape;2604;p1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5" name="Google Shape;2605;p1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6" name="Google Shape;2606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08" name="Google Shape;2608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3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6" name="Google Shape;2616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17" name="Google Shape;2617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8" name="Google Shape;2618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9" name="Google Shape;2619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0" name="Google Shape;2620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1" name="Google Shape;2621;p1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8" name="Google Shape;2628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0" name="Google Shape;2630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3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8" name="Google Shape;2638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39" name="Google Shape;2639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0" name="Google Shape;2640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1" name="Google Shape;2641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2" name="Google Shape;2642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3" name="Google Shape;2643;p1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4" name="Google Shape;2644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9" name="Google Shape;2649;p1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0" name="Google Shape;2650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2" name="Google Shape;2652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0" name="Google Shape;2660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1" name="Google Shape;2661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2" name="Google Shape;2662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3" name="Google Shape;266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4" name="Google Shape;2664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5" name="Google Shape;2665;p1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6" name="Google Shape;2666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1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0" name="Google Shape;2670;p1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2" name="Google Shape;2672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4" name="Google Shape;2674;p13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3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13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2" name="Google Shape;2682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83" name="Google Shape;2683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4" name="Google Shape;2684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5" name="Google Shape;2685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6" name="Google Shape;2686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7" name="Google Shape;2687;p1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8" name="Google Shape;2688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4" name="Google Shape;2694;p1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6" name="Google Shape;2696;p1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7" name="Google Shape;2697;p1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98" name="Google Shape;2698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7" name="Google Shape;2707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08" name="Google Shape;270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9" name="Google Shape;2709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0" name="Google Shape;2710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1" name="Google Shape;2711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2" name="Google Shape;2712;p1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3" name="Google Shape;2713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0" name="Google Shape;2720;p1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1" name="Google Shape;2721;p1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2" name="Google Shape;2722;p1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2" name="Google Shape;2732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3" name="Google Shape;2733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4" name="Google Shape;2734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5" name="Google Shape;273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6" name="Google Shape;2736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7" name="Google Shape;2737;p1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8" name="Google Shape;2738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1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5" name="Google Shape;2745;p1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6" name="Google Shape;2746;p1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7" name="Google Shape;2747;p1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48" name="Google Shape;2748;p1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4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7" name="Google Shape;2757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58" name="Google Shape;2758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9" name="Google Shape;2759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0" name="Google Shape;2760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1" name="Google Shape;2761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2" name="Google Shape;2762;p1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3" name="Google Shape;2763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9" name="Google Shape;2769;p1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1" name="Google Shape;2771;p1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2" name="Google Shape;2772;p1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73" name="Google Shape;2773;p14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4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2" name="Google Shape;2782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83" name="Google Shape;278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4" name="Google Shape;2784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5" name="Google Shape;2785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6" name="Google Shape;2786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8" name="Google Shape;2788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0" name="Google Shape;2790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2" name="Google Shape;2792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4" name="Google Shape;2794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6" name="Google Shape;2796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00" name="Google Shape;2800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0" name="Google Shape;2810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11" name="Google Shape;2811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2" name="Google Shape;2812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3" name="Google Shape;2813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4" name="Google Shape;2814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5" name="Google Shape;2815;p1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6" name="Google Shape;2816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1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8" name="Google Shape;2818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6" name="Google Shape;2826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1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8" name="Google Shape;2838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9" name="Google Shape;2839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0" name="Google Shape;2840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1" name="Google Shape;2841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2" name="Google Shape;2842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3" name="Google Shape;2843;p1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4" name="Google Shape;2844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1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8" name="Google Shape;2848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4" name="Google Shape;2854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56" name="Google Shape;2856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14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6" name="Google Shape;2866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7" name="Google Shape;2867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8" name="Google Shape;2868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9" name="Google Shape;2869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0" name="Google Shape;2870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1" name="Google Shape;2871;p1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4" name="Google Shape;2874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8" name="Google Shape;2878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2" name="Google Shape;2882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84" name="Google Shape;2884;p14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14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3" name="Google Shape;2893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4" name="Google Shape;2894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5" name="Google Shape;2895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6" name="Google Shape;2896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7" name="Google Shape;2897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8" name="Google Shape;2898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1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0" name="Google Shape;2900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1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2" name="Google Shape;2902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1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4" name="Google Shape;2904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2" name="Google Shape;2912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14" name="Google Shape;2914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4" name="Google Shape;2924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25" name="Google Shape;2925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6" name="Google Shape;2926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7" name="Google Shape;2927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8" name="Google Shape;2928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9" name="Google Shape;2929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1" name="Google Shape;2931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3" name="Google Shape;2933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1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5" name="Google Shape;2935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7" name="Google Shape;2937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1" name="Google Shape;2941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3" name="Google Shape;2943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5" name="Google Shape;2955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6" name="Google Shape;2956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7" name="Google Shape;2957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8" name="Google Shape;2958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9" name="Google Shape;2959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0" name="Google Shape;2960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2" name="Google Shape;2962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4" name="Google Shape;2964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2" name="Google Shape;2972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4" name="Google Shape;2974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6" name="Google Shape;2976;p14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4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4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6" name="Google Shape;2986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87" name="Google Shape;2987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9" name="Google Shape;2989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0" name="Google Shape;2990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1" name="Google Shape;2991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1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3" name="Google Shape;2993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1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5" name="Google Shape;2995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7" name="Google Shape;2997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9" name="Google Shape;2999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1" name="Google Shape;3001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3" name="Google Shape;3003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5" name="Google Shape;3005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07" name="Google Shape;3007;p15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5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8" name="Google Shape;3018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9" name="Google Shape;3019;p1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20" name="Google Shape;302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2" name="Google Shape;3022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Google Shape;3024;p1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6" name="Google Shape;3026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7" name="Google Shape;3027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8" name="Google Shape;302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3" name="Google Shape;3033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6" name="Google Shape;3036;p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8" name="Google Shape;3038;p1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39" name="Google Shape;3039;p15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040" name="Google Shape;3040;p155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041" name="Google Shape;3041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5" name="Google Shape;3045;p1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46" name="Google Shape;3046;p1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3048" name="Google Shape;3048;p1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49" name="Google Shape;3049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0" name="Google Shape;3050;p1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1" name="Google Shape;3051;p1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2" name="Google Shape;3052;p1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53" name="Google Shape;3053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5" name="Google Shape;3055;p1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6" name="Google Shape;3056;p1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1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58" name="Google Shape;305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9" name="Google Shape;3059;p1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0" name="Google Shape;3060;p1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1" name="Google Shape;3061;p1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62" name="Google Shape;3062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63" name="Google Shape;3063;p1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5" name="Google Shape;3065;p1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66" name="Google Shape;3066;p1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68" name="Google Shape;306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69" name="Google Shape;3069;p1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0" name="Google Shape;3070;p15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1" name="Google Shape;3071;p15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72" name="Google Shape;3072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3" name="Google Shape;3073;p1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Google Shape;3075;p1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76" name="Google Shape;3076;p1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7" name="Google Shape;307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78" name="Google Shape;3078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9" name="Google Shape;3079;p1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0" name="Google Shape;3080;p16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1" name="Google Shape;3081;p16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2" name="Google Shape;3082;p16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083" name="Google Shape;3083;p16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p1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p1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7" name="Google Shape;3087;p1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8" name="Google Shape;3088;p16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9" name="Google Shape;3089;p1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Google Shape;3091;p1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92" name="Google Shape;3092;p16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3" name="Google Shape;3093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4" name="Google Shape;3094;p1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7" name="Google Shape;3097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8" name="Google Shape;3098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9" name="Google Shape;3099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0" name="Google Shape;3100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1" name="Google Shape;3101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2" name="Google Shape;3102;p163"/>
          <p:cNvSpPr txBox="1"/>
          <p:nvPr>
            <p:ph idx="3" type="body"/>
          </p:nvPr>
        </p:nvSpPr>
        <p:spPr>
          <a:xfrm>
            <a:off x="175" y="1284250"/>
            <a:ext cx="9144000" cy="3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4" name="Google Shape;3104;p16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164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6" name="Google Shape;3106;p164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7" name="Google Shape;3107;p16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8" name="Google Shape;3108;p16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9" name="Google Shape;3109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0" name="Google Shape;3110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1" name="Google Shape;3111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2" name="Google Shape;3112;p1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Google Shape;3114;p1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15" name="Google Shape;3115;p16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16" name="Google Shape;3116;p16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117" name="Google Shape;3117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8" name="Google Shape;3118;p1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0" name="Google Shape;3120;p1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p1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4" name="Google Shape;3124;p16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5" name="Google Shape;3125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26" name="Google Shape;3126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27" name="Google Shape;3127;p16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9" name="Google Shape;3129;p1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30" name="Google Shape;3130;p1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1" name="Google Shape;3131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32" name="Google Shape;3132;p1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3" name="Google Shape;3133;p1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4" name="Google Shape;3134;p16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135" name="Google Shape;3135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6" name="Google Shape;3136;p1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7" name="Google Shape;3137;p1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8" name="Google Shape;3138;p1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0" name="Google Shape;3140;p16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42" name="Google Shape;3142;p1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3" name="Google Shape;3143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4" name="Google Shape;3144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5" name="Google Shape;3145;p16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3146" name="Google Shape;3146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7" name="Google Shape;3147;p1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8" name="Google Shape;3148;p1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0" name="Google Shape;3150;p1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51" name="Google Shape;3151;p1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2" name="Google Shape;315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53" name="Google Shape;3153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4" name="Google Shape;3154;p16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5" name="Google Shape;3155;p16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6" name="Google Shape;3156;p16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7" name="Google Shape;3157;p1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58" name="Google Shape;3158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17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1" name="Google Shape;3161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2" name="Google Shape;3162;p1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3" name="Google Shape;3163;p17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64" name="Google Shape;3164;p17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5" name="Google Shape;3165;p170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66" name="Google Shape;3166;p1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7" name="Google Shape;3167;p1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68" name="Google Shape;3168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Google Shape;3170;p17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71" name="Google Shape;3171;p1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2" name="Google Shape;3172;p17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3173" name="Google Shape;3173;p1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4" name="Google Shape;3174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6" name="Google Shape;3176;p1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7" name="Google Shape;3177;p1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8" name="Google Shape;3178;p1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9" name="Google Shape;3179;p17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17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82" name="Google Shape;3182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3" name="Google Shape;3183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84" name="Google Shape;3184;p17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185" name="Google Shape;3185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6" name="Google Shape;3186;p172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7" name="Google Shape;3187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8" name="Google Shape;3188;p17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9" name="Google Shape;3189;p1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7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3" name="Google Shape;3193;p1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94" name="Google Shape;3194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5" name="Google Shape;3195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96" name="Google Shape;3196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7" name="Google Shape;3197;p1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98" name="Google Shape;3198;p17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3199" name="Google Shape;3199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0" name="Google Shape;3200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1" name="Google Shape;3201;p17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3202" name="Google Shape;3202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3" name="Google Shape;3203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4" name="Google Shape;3204;p17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3205" name="Google Shape;3205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6" name="Google Shape;3206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7" name="Google Shape;3207;p17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3208" name="Google Shape;3208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9" name="Google Shape;3209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0" name="Google Shape;3210;p17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1" name="Google Shape;3211;p17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7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7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7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5" name="Google Shape;3215;p17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6" name="Google Shape;3216;p17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17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0" name="Google Shape;3220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1" name="Google Shape;3221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2" name="Google Shape;3222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3" name="Google Shape;3223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4" name="Google Shape;3224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25" name="Google Shape;3225;p17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3226" name="Google Shape;3226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7" name="Google Shape;3227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8" name="Google Shape;3228;p17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3229" name="Google Shape;3229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0" name="Google Shape;3230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1" name="Google Shape;3231;p17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3232" name="Google Shape;3232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3" name="Google Shape;3233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4" name="Google Shape;3234;p17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235" name="Google Shape;3235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6" name="Google Shape;3236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7" name="Google Shape;3237;p17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8" name="Google Shape;3238;p17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7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7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7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42" name="Google Shape;3242;p17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43" name="Google Shape;3243;p17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44" name="Google Shape;3244;p17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3245" name="Google Shape;3245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6" name="Google Shape;3246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7" name="Google Shape;3247;p17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7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1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2" name="Google Shape;3252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53" name="Google Shape;3253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4" name="Google Shape;3254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55" name="Google Shape;3255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6" name="Google Shape;3256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7" name="Google Shape;3257;p1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8" name="Google Shape;3258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59" name="Google Shape;3259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0" name="Google Shape;3260;p17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61" name="Google Shape;3261;p1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2" name="Google Shape;3262;p1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63" name="Google Shape;3263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4" name="Google Shape;3264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5" name="Google Shape;3265;p1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6" name="Google Shape;3266;p1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267" name="Google Shape;3267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8" name="Google Shape;3268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9" name="Google Shape;3269;p1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0" name="Google Shape;3270;p1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71" name="Google Shape;3271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2" name="Google Shape;3272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3" name="Google Shape;3273;p17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4" name="Google Shape;3274;p1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75" name="Google Shape;3275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6" name="Google Shape;3276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7" name="Google Shape;3277;p17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8" name="Google Shape;3278;p1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79" name="Google Shape;3279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80" name="Google Shape;3280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1" name="Google Shape;3281;p17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2" name="Google Shape;3282;p17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3" name="Google Shape;3283;p17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4" name="Google Shape;3284;p175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5" name="Google Shape;3285;p175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1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9" name="Google Shape;3289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90" name="Google Shape;3290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1" name="Google Shape;3291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2" name="Google Shape;3292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3" name="Google Shape;3293;p1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94" name="Google Shape;3294;p1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95" name="Google Shape;3295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6" name="Google Shape;3296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7" name="Google Shape;3297;p17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8" name="Google Shape;3298;p1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9" name="Google Shape;3299;p1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0" name="Google Shape;3300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1" name="Google Shape;3301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2" name="Google Shape;3302;p1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3" name="Google Shape;3303;p1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04" name="Google Shape;3304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5" name="Google Shape;3305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6" name="Google Shape;3306;p1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7" name="Google Shape;3307;p1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08" name="Google Shape;330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9" name="Google Shape;330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0" name="Google Shape;3310;p1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1" name="Google Shape;3311;p1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312" name="Google Shape;3312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3" name="Google Shape;3313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4" name="Google Shape;3314;p1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5" name="Google Shape;3315;p1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316" name="Google Shape;3316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7" name="Google Shape;3317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8" name="Google Shape;3318;p17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9" name="Google Shape;3319;p17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0" name="Google Shape;3320;p17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1" name="Google Shape;3321;p17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2" name="Google Shape;3322;p17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17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6" name="Google Shape;3326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27" name="Google Shape;3327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8" name="Google Shape;3328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29" name="Google Shape;3329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0" name="Google Shape;3330;p1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31" name="Google Shape;3331;p17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32" name="Google Shape;333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3" name="Google Shape;333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4" name="Google Shape;3334;p17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5" name="Google Shape;3335;p17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6" name="Google Shape;3336;p17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37" name="Google Shape;333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8" name="Google Shape;333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9" name="Google Shape;3339;p17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0" name="Google Shape;3340;p17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1" name="Google Shape;3341;p17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42" name="Google Shape;334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3" name="Google Shape;334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4" name="Google Shape;3344;p17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5" name="Google Shape;3345;p17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6" name="Google Shape;3346;p17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47" name="Google Shape;334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8" name="Google Shape;334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9" name="Google Shape;3349;p17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0" name="Google Shape;3350;p17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1" name="Google Shape;3351;p17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52" name="Google Shape;335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3" name="Google Shape;335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4" name="Google Shape;3354;p17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5" name="Google Shape;3355;p17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6" name="Google Shape;3356;p17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57" name="Google Shape;335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8" name="Google Shape;335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9" name="Google Shape;3359;p17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0" name="Google Shape;3360;p17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1" name="Google Shape;3361;p17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362" name="Google Shape;336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3" name="Google Shape;336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4" name="Google Shape;3364;p17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365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7" name="Google Shape;3367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68" name="Google Shape;3368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9" name="Google Shape;3369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70" name="Google Shape;3370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1" name="Google Shape;3371;p1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2" name="Google Shape;3372;p17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3" name="Google Shape;3373;p17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4" name="Google Shape;3374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5" name="Google Shape;3375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6" name="Google Shape;3376;p17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7" name="Google Shape;3377;p17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8" name="Google Shape;3378;p17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379" name="Google Shape;3379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0" name="Google Shape;3380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1" name="Google Shape;3381;p17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2" name="Google Shape;3382;p17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3" name="Google Shape;3383;p17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84" name="Google Shape;3384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5" name="Google Shape;3385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6" name="Google Shape;3386;p17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7" name="Google Shape;3387;p17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8" name="Google Shape;3388;p17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389" name="Google Shape;3389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0" name="Google Shape;3390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1" name="Google Shape;3391;p17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2" name="Google Shape;3392;p17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3" name="Google Shape;3393;p17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394" name="Google Shape;3394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5" name="Google Shape;3395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6" name="Google Shape;3396;p17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7" name="Google Shape;3397;p17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8" name="Google Shape;3398;p17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399" name="Google Shape;3399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0" name="Google Shape;3400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1" name="Google Shape;3401;p17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2" name="Google Shape;3402;p17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3" name="Google Shape;3403;p17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04" name="Google Shape;3404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5" name="Google Shape;3405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6" name="Google Shape;3406;p17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7" name="Google Shape;3407;p17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8" name="Google Shape;3408;p17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09" name="Google Shape;3409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0" name="Google Shape;3410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1" name="Google Shape;3411;p17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4" name="Google Shape;3414;p1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15" name="Google Shape;3415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6" name="Google Shape;3416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17" name="Google Shape;3417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8" name="Google Shape;3418;p1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9" name="Google Shape;3419;p1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0" name="Google Shape;3420;p1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21" name="Google Shape;3421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2" name="Google Shape;3422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3" name="Google Shape;3423;p17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4" name="Google Shape;3424;p1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5" name="Google Shape;3425;p1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6" name="Google Shape;3426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7" name="Google Shape;3427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8" name="Google Shape;3428;p17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9" name="Google Shape;3429;p1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0" name="Google Shape;3430;p1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31" name="Google Shape;3431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2" name="Google Shape;3432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3" name="Google Shape;3433;p17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4" name="Google Shape;3434;p1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5" name="Google Shape;3435;p1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436" name="Google Shape;3436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7" name="Google Shape;3437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8" name="Google Shape;3438;p17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9" name="Google Shape;3439;p1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0" name="Google Shape;3440;p1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41" name="Google Shape;3441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2" name="Google Shape;3442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3" name="Google Shape;3443;p17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4" name="Google Shape;3444;p1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5" name="Google Shape;3445;p1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46" name="Google Shape;3446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7" name="Google Shape;3447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8" name="Google Shape;3448;p17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9" name="Google Shape;3449;p1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0" name="Google Shape;3450;p1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51" name="Google Shape;3451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2" name="Google Shape;3452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3" name="Google Shape;3453;p17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4" name="Google Shape;3454;p1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5" name="Google Shape;3455;p1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56" name="Google Shape;3456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7" name="Google Shape;3457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8" name="Google Shape;3458;p17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1" name="Google Shape;3461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62" name="Google Shape;3462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3" name="Google Shape;3463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64" name="Google Shape;3464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5" name="Google Shape;3465;p1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66" name="Google Shape;3466;p18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3467" name="Google Shape;3467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8" name="Google Shape;3468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9" name="Google Shape;3469;p18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18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71" name="Google Shape;3471;p180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3472" name="Google Shape;3472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3" name="Google Shape;3473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4" name="Google Shape;3474;p180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180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76" name="Google Shape;3476;p18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3477" name="Google Shape;3477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8" name="Google Shape;3478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9" name="Google Shape;3479;p18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18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" name="Google Shape;3482;p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83" name="Google Shape;3483;p18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85" name="Google Shape;3485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86" name="Google Shape;3486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7" name="Google Shape;3487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88" name="Google Shape;3488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9" name="Google Shape;3489;p1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90" name="Google Shape;3490;p18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3491" name="Google Shape;3491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2" name="Google Shape;3492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3" name="Google Shape;3493;p18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4" name="Google Shape;3494;p18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5" name="Google Shape;3495;p18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6" name="Google Shape;3496;p18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3497" name="Google Shape;3497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8" name="Google Shape;3498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9" name="Google Shape;3499;p18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0" name="Google Shape;3500;p18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1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3" name="Google Shape;3503;p1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4" name="Google Shape;3504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5" name="Google Shape;3505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06" name="Google Shape;3506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7" name="Google Shape;3507;p1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8" name="Google Shape;3508;p1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09" name="Google Shape;3509;p1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1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1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1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1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4" name="Google Shape;3514;p1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5" name="Google Shape;3515;p1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1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1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1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1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0" name="Google Shape;3520;p1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1" name="Google Shape;3521;p1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1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18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4" name="Google Shape;3524;p18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5" name="Google Shape;3525;p18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6" name="Google Shape;3526;p18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7" name="Google Shape;3527;p18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1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1" name="Google Shape;3531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32" name="Google Shape;3532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3" name="Google Shape;3533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34" name="Google Shape;3534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5" name="Google Shape;3535;p1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6" name="Google Shape;3536;p1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7" name="Google Shape;3537;p1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1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1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1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1" name="Google Shape;3541;p1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2" name="Google Shape;3542;p1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43" name="Google Shape;3543;p1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4" name="Google Shape;3544;p1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18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1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9" name="Google Shape;3549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0" name="Google Shape;3550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51" name="Google Shape;3551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2" name="Google Shape;3552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3" name="Google Shape;3553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4" name="Google Shape;3554;p1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5" name="Google Shape;3555;p18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6" name="Google Shape;3556;p1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1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8" name="Google Shape;3558;p1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18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0" name="Google Shape;3560;p18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1" name="Google Shape;3561;p18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62" name="Google Shape;3562;p1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3" name="Google Shape;3563;p1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1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p1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1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8" name="Google Shape;3568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9" name="Google Shape;3569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70" name="Google Shape;3570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1" name="Google Shape;3571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72" name="Google Shape;3572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3" name="Google Shape;3573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4" name="Google Shape;3574;p18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5" name="Google Shape;3575;p1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1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1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18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9" name="Google Shape;3579;p18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0" name="Google Shape;3580;p18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81" name="Google Shape;3581;p1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p18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Google Shape;3583;p18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Google Shape;3584;p1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1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8" name="Google Shape;3588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9" name="Google Shape;3589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0" name="Google Shape;3590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91" name="Google Shape;3591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2" name="Google Shape;3592;p1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3" name="Google Shape;3593;p18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4" name="Google Shape;3594;p1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1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1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18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8" name="Google Shape;3598;p18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9" name="Google Shape;3599;p18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00" name="Google Shape;3600;p1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1" name="Google Shape;3601;p18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18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18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1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7" name="Google Shape;3607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08" name="Google Shape;3608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9" name="Google Shape;3609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10" name="Google Shape;3610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1" name="Google Shape;3611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2" name="Google Shape;3612;p1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3" name="Google Shape;3613;p1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4" name="Google Shape;3614;p1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5" name="Google Shape;3615;p1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1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7" name="Google Shape;3617;p1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8" name="Google Shape;3618;p1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9" name="Google Shape;3619;p1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0" name="Google Shape;3620;p1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21" name="Google Shape;3621;p1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2" name="Google Shape;3622;p1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3" name="Google Shape;3623;p18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18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18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p1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8" name="Google Shape;3628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29" name="Google Shape;3629;p1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30" name="Google Shape;3630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1" name="Google Shape;3631;p1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32" name="Google Shape;3632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3" name="Google Shape;3633;p1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4" name="Google Shape;3634;p18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5" name="Google Shape;3635;p1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p1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7" name="Google Shape;3637;p1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18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9" name="Google Shape;3639;p18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0" name="Google Shape;3640;p18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1" name="Google Shape;3641;p1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18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43" name="Google Shape;3643;p1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4" name="Google Shape;3644;p18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Google Shape;3645;p1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18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18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1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1" name="Google Shape;3651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52" name="Google Shape;3652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3" name="Google Shape;3653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4" name="Google Shape;3654;p1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5" name="Google Shape;3655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6" name="Google Shape;3656;p18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7" name="Google Shape;3657;p1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1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1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1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1" name="Google Shape;3661;p18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2" name="Google Shape;3662;p18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3" name="Google Shape;3663;p1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4" name="Google Shape;3664;p1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65" name="Google Shape;3665;p1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p1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7" name="Google Shape;3667;p1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Google Shape;3668;p1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9" name="Google Shape;3669;p1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p1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2" name="Google Shape;3672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3" name="Google Shape;3673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74" name="Google Shape;3674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5" name="Google Shape;3675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76" name="Google Shape;3676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7" name="Google Shape;3677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8" name="Google Shape;3678;p19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9" name="Google Shape;3679;p1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0" name="Google Shape;3680;p1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p1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19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3" name="Google Shape;3683;p19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4" name="Google Shape;3684;p19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5" name="Google Shape;3685;p1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19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87" name="Google Shape;3687;p19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8" name="Google Shape;3688;p19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9" name="Google Shape;3689;p19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0" name="Google Shape;3690;p19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1" name="Google Shape;3691;p19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1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5" name="Google Shape;3695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96" name="Google Shape;3696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7" name="Google Shape;3697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8" name="Google Shape;3698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9" name="Google Shape;3699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0" name="Google Shape;3700;p1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1" name="Google Shape;3701;p1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2" name="Google Shape;3702;p1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1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1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1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7" name="Google Shape;3707;p1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8" name="Google Shape;3708;p1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9" name="Google Shape;3709;p1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0" name="Google Shape;3710;p1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11" name="Google Shape;3711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Google Shape;3712;p19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3" name="Google Shape;3713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4" name="Google Shape;3714;p19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5" name="Google Shape;3715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6" name="Google Shape;3716;p19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p1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9" name="Google Shape;3719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0" name="Google Shape;3720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21" name="Google Shape;3721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2" name="Google Shape;3722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23" name="Google Shape;3723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4" name="Google Shape;3724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5" name="Google Shape;3725;p19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6" name="Google Shape;3726;p1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7" name="Google Shape;3727;p1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1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1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9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2" name="Google Shape;3732;p19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3" name="Google Shape;3733;p19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4" name="Google Shape;3734;p1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5" name="Google Shape;3735;p19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36" name="Google Shape;3736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7" name="Google Shape;3737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8" name="Google Shape;3738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9" name="Google Shape;3739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0" name="Google Shape;3740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1" name="Google Shape;3741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1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5" name="Google Shape;3745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46" name="Google Shape;3746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7" name="Google Shape;3747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48" name="Google Shape;3748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9" name="Google Shape;3749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0" name="Google Shape;3750;p19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1" name="Google Shape;3751;p1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2" name="Google Shape;3752;p1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1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9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7" name="Google Shape;3757;p19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8" name="Google Shape;3758;p19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9" name="Google Shape;3759;p19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0" name="Google Shape;3760;p19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61" name="Google Shape;3761;p1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2" name="Google Shape;3762;p19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3" name="Google Shape;3763;p19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4" name="Google Shape;3764;p1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5" name="Google Shape;3765;p19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6" name="Google Shape;3766;p19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3767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p1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9" name="Google Shape;3769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0" name="Google Shape;3770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71" name="Google Shape;3771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2" name="Google Shape;3772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73" name="Google Shape;3773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4" name="Google Shape;3774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5" name="Google Shape;3775;p19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6" name="Google Shape;3776;p1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7" name="Google Shape;3777;p1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1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1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19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2" name="Google Shape;3782;p19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3" name="Google Shape;3783;p19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4" name="Google Shape;3784;p19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5" name="Google Shape;3785;p19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86" name="Google Shape;3786;p19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19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8" name="Google Shape;3788;p19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9" name="Google Shape;3789;p19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0" name="Google Shape;3790;p19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1" name="Google Shape;3791;p19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p1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4" name="Google Shape;3794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5" name="Google Shape;3795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96" name="Google Shape;3796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7" name="Google Shape;3797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8" name="Google Shape;3798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9" name="Google Shape;3799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0" name="Google Shape;3800;p1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1" name="Google Shape;3801;p1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1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3" name="Google Shape;3803;p1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5" name="Google Shape;3805;p1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7" name="Google Shape;3807;p1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9" name="Google Shape;3809;p1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1" name="Google Shape;3811;p1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1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13" name="Google Shape;3813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4" name="Google Shape;3814;p1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5" name="Google Shape;3815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6" name="Google Shape;3816;p19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7" name="Google Shape;3817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8" name="Google Shape;3818;p19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9" name="Google Shape;3819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3" name="Google Shape;3823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24" name="Google Shape;3824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5" name="Google Shape;3825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26" name="Google Shape;3826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7" name="Google Shape;3827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8" name="Google Shape;3828;p19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9" name="Google Shape;3829;p1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0" name="Google Shape;3830;p19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1" name="Google Shape;3831;p1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9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3" name="Google Shape;3833;p1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9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5" name="Google Shape;3835;p1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9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7" name="Google Shape;3837;p1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19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9" name="Google Shape;3839;p1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19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41" name="Google Shape;3841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2" name="Google Shape;3842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3" name="Google Shape;3843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4" name="Google Shape;3844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5" name="Google Shape;3845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Google Shape;3846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1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1" name="Google Shape;3851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52" name="Google Shape;3852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3" name="Google Shape;3853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4" name="Google Shape;3854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5" name="Google Shape;3855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6" name="Google Shape;3856;p19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7" name="Google Shape;3857;p1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19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9" name="Google Shape;3859;p1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0" name="Google Shape;3860;p19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1" name="Google Shape;3861;p1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19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3" name="Google Shape;3863;p1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p19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5" name="Google Shape;3865;p1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6" name="Google Shape;3866;p19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7" name="Google Shape;3867;p1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8" name="Google Shape;3868;p19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69" name="Google Shape;3869;p1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0" name="Google Shape;3870;p19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1" name="Google Shape;3871;p19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2" name="Google Shape;3872;p19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3" name="Google Shape;3873;p19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4" name="Google Shape;3874;p19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p19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9" name="Google Shape;3879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80" name="Google Shape;3880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1" name="Google Shape;3881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82" name="Google Shape;3882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3" name="Google Shape;3883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4" name="Google Shape;3884;p19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5" name="Google Shape;3885;p1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9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7" name="Google Shape;3887;p1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p19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9" name="Google Shape;3889;p1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19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1" name="Google Shape;3891;p1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2" name="Google Shape;3892;p19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3" name="Google Shape;3893;p1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4" name="Google Shape;3894;p19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5" name="Google Shape;3895;p1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6" name="Google Shape;3896;p19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97" name="Google Shape;3897;p1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19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19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19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1" name="Google Shape;3901;p19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Google Shape;3902;p19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19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3904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6" name="Google Shape;3906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07" name="Google Shape;3907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8" name="Google Shape;3908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09" name="Google Shape;3909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0" name="Google Shape;3910;p1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1" name="Google Shape;3911;p1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1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3" name="Google Shape;3913;p1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1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5" name="Google Shape;3915;p1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1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7" name="Google Shape;3917;p1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1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9" name="Google Shape;3919;p1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1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1" name="Google Shape;3921;p1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3" name="Google Shape;3923;p1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4" name="Google Shape;3924;p1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5" name="Google Shape;3925;p1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27" name="Google Shape;3927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8" name="Google Shape;3928;p19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9" name="Google Shape;3929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Google Shape;3930;p19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1" name="Google Shape;3931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2" name="Google Shape;3932;p19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Google Shape;3933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4" name="Google Shape;3934;p19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37" name="Google Shape;3937;p2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38" name="Google Shape;3938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9" name="Google Shape;3939;p2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40" name="Google Shape;3940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1" name="Google Shape;3941;p2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2" name="Google Shape;3942;p2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3" name="Google Shape;3943;p20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4" name="Google Shape;3944;p2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20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6" name="Google Shape;3946;p2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7" name="Google Shape;3947;p20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8" name="Google Shape;3948;p2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9" name="Google Shape;3949;p20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0" name="Google Shape;3950;p2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p20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2" name="Google Shape;3952;p2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20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4" name="Google Shape;3954;p2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5" name="Google Shape;3955;p20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6" name="Google Shape;3956;p2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20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58" name="Google Shape;3958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9" name="Google Shape;3959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0" name="Google Shape;3960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2" name="Google Shape;3962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3" name="Google Shape;3963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Google Shape;3965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8" name="Google Shape;3968;p2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69" name="Google Shape;3969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0" name="Google Shape;3970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71" name="Google Shape;3971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2" name="Google Shape;3972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3" name="Google Shape;3973;p2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20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5" name="Google Shape;3975;p2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20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7" name="Google Shape;3977;p2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p20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9" name="Google Shape;3979;p2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0" name="Google Shape;3980;p20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1" name="Google Shape;3981;p2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20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3" name="Google Shape;3983;p2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4" name="Google Shape;3984;p20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5" name="Google Shape;3985;p2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6" name="Google Shape;3986;p20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7" name="Google Shape;3987;p2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8" name="Google Shape;3988;p20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89" name="Google Shape;3989;p2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0" name="Google Shape;3990;p20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1" name="Google Shape;3991;p20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2" name="Google Shape;3992;p20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3" name="Google Shape;3993;p20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4" name="Google Shape;3994;p20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5" name="Google Shape;3995;p20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6" name="Google Shape;3996;p20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99" name="Google Shape;3999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00" name="Google Shape;4000;p2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1" name="Google Shape;4001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02" name="Google Shape;4002;p2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3" name="Google Shape;4003;p2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4" name="Google Shape;4004;p2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20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6" name="Google Shape;4006;p2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7" name="Google Shape;4007;p20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8" name="Google Shape;4008;p2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9" name="Google Shape;4009;p20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0" name="Google Shape;4010;p2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20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2" name="Google Shape;4012;p2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20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4" name="Google Shape;4014;p2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20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6" name="Google Shape;4016;p2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7" name="Google Shape;4017;p20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8" name="Google Shape;4018;p2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9" name="Google Shape;4019;p20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020" name="Google Shape;4020;p20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1" name="Google Shape;4021;p20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2" name="Google Shape;4022;p20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3" name="Google Shape;4023;p20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4" name="Google Shape;4024;p20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5" name="Google Shape;4025;p20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Google Shape;4026;p20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Google Shape;4027;p20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9" name="Google Shape;4029;p20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30" name="Google Shape;4030;p20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1" name="Google Shape;4031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2" name="Google Shape;4032;p2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033" name="Google Shape;4033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4" name="Google Shape;4034;p2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035" name="Google Shape;4035;p2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7" name="Google Shape;4037;p2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38" name="Google Shape;4038;p2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9" name="Google Shape;4039;p20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40" name="Google Shape;4040;p2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41" name="Google Shape;4041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2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4" name="Google Shape;4044;p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5" name="Google Shape;4045;p20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046" name="Google Shape;4046;p20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2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9" name="Google Shape;4049;p2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050" name="Google Shape;4050;p20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. Zoom Breakout Room (No Instructions)">
  <p:cSld name="CUSTOM_2_3_1_1_1_1_1_2_1_2_1_1_1_1_1_1"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4" name="Google Shape;4054;p20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55" name="Google Shape;4055;p2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208"/>
          <p:cNvSpPr txBox="1"/>
          <p:nvPr>
            <p:ph type="title"/>
          </p:nvPr>
        </p:nvSpPr>
        <p:spPr>
          <a:xfrm>
            <a:off x="-249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1147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7" name="Google Shape;4057;p20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2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9" name="Google Shape;4059;p208"/>
          <p:cNvSpPr txBox="1"/>
          <p:nvPr/>
        </p:nvSpPr>
        <p:spPr>
          <a:xfrm>
            <a:off x="350525" y="3943225"/>
            <a:ext cx="825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Zoom Breakout Room Activity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0" name="Google Shape;4060;p2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1" name="Google Shape;4061;p208"/>
          <p:cNvSpPr/>
          <p:nvPr/>
        </p:nvSpPr>
        <p:spPr>
          <a:xfrm>
            <a:off x="1348976" y="940500"/>
            <a:ext cx="5997900" cy="688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Breakout Rooms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2" name="Google Shape;4062;p208"/>
          <p:cNvSpPr/>
          <p:nvPr/>
        </p:nvSpPr>
        <p:spPr>
          <a:xfrm>
            <a:off x="1467731" y="1023634"/>
            <a:ext cx="225900" cy="2259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3" name="Google Shape;4063;p208"/>
          <p:cNvSpPr/>
          <p:nvPr/>
        </p:nvSpPr>
        <p:spPr>
          <a:xfrm>
            <a:off x="1348976" y="1387502"/>
            <a:ext cx="5997900" cy="18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4" name="Google Shape;4064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078" y="1532221"/>
            <a:ext cx="843145" cy="8831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65" name="Google Shape;4065;p208"/>
          <p:cNvSpPr txBox="1"/>
          <p:nvPr/>
        </p:nvSpPr>
        <p:spPr>
          <a:xfrm>
            <a:off x="2474224" y="1579865"/>
            <a:ext cx="53208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The host is inviting you to join Breakout Room: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Breakout Room 1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66" name="Google Shape;4066;p208"/>
          <p:cNvCxnSpPr/>
          <p:nvPr/>
        </p:nvCxnSpPr>
        <p:spPr>
          <a:xfrm>
            <a:off x="1360868" y="2698195"/>
            <a:ext cx="5973900" cy="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7" name="Google Shape;4067;p208"/>
          <p:cNvSpPr/>
          <p:nvPr/>
        </p:nvSpPr>
        <p:spPr>
          <a:xfrm>
            <a:off x="5280075" y="2852590"/>
            <a:ext cx="843300" cy="27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FFFF"/>
              </a:gs>
              <a:gs pos="100000">
                <a:srgbClr val="3D85C6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Join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8" name="Google Shape;4068;p208"/>
          <p:cNvSpPr/>
          <p:nvPr/>
        </p:nvSpPr>
        <p:spPr>
          <a:xfrm>
            <a:off x="6234133" y="2852590"/>
            <a:ext cx="843300" cy="27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9" name="Google Shape;4069;p208"/>
          <p:cNvSpPr/>
          <p:nvPr/>
        </p:nvSpPr>
        <p:spPr>
          <a:xfrm>
            <a:off x="4790162" y="2852590"/>
            <a:ext cx="596100" cy="273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8. Zoom Breakout Room with Instructions">
  <p:cSld name="CUSTOM_2_3_1_1_1_1_1_2_1_2_1_1_1_1_2"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1" name="Google Shape;4071;p20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72" name="Google Shape;4072;p2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3" name="Google Shape;407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074" name="Google Shape;4074;p20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5" name="Google Shape;4075;p20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6" name="Google Shape;4076;p2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7" name="Google Shape;4077;p20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8" name="Google Shape;4078;p2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9" name="Google Shape;4079;p209"/>
          <p:cNvSpPr txBox="1"/>
          <p:nvPr>
            <p:ph idx="2" type="title"/>
          </p:nvPr>
        </p:nvSpPr>
        <p:spPr>
          <a:xfrm>
            <a:off x="273975" y="1407263"/>
            <a:ext cx="8595300" cy="2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43891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80" name="Google Shape;4080;p209"/>
          <p:cNvSpPr txBox="1"/>
          <p:nvPr/>
        </p:nvSpPr>
        <p:spPr>
          <a:xfrm>
            <a:off x="274325" y="904500"/>
            <a:ext cx="85953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3891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Zoom Breakout Room Activity: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1" name="Google Shape;4081;p209"/>
          <p:cNvSpPr/>
          <p:nvPr/>
        </p:nvSpPr>
        <p:spPr>
          <a:xfrm>
            <a:off x="454000" y="948600"/>
            <a:ext cx="3984300" cy="457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274300" spcFirstLastPara="1" rIns="9142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Breakout Rooms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2" name="Google Shape;4082;p209"/>
          <p:cNvSpPr/>
          <p:nvPr/>
        </p:nvSpPr>
        <p:spPr>
          <a:xfrm>
            <a:off x="532889" y="1003825"/>
            <a:ext cx="150000" cy="1500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3" name="Google Shape;4083;p209"/>
          <p:cNvSpPr/>
          <p:nvPr/>
        </p:nvSpPr>
        <p:spPr>
          <a:xfrm>
            <a:off x="454000" y="1245539"/>
            <a:ext cx="3984300" cy="124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4" name="Google Shape;4084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400" y="1341675"/>
            <a:ext cx="560101" cy="5866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85" name="Google Shape;4085;p209"/>
          <p:cNvSpPr txBox="1"/>
          <p:nvPr/>
        </p:nvSpPr>
        <p:spPr>
          <a:xfrm>
            <a:off x="1201500" y="1373325"/>
            <a:ext cx="31740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The host is inviting you to join Breakout Room: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Breakout Room 1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86" name="Google Shape;4086;p209"/>
          <p:cNvCxnSpPr/>
          <p:nvPr/>
        </p:nvCxnSpPr>
        <p:spPr>
          <a:xfrm>
            <a:off x="461900" y="2116222"/>
            <a:ext cx="3968400" cy="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7" name="Google Shape;4087;p209"/>
          <p:cNvSpPr/>
          <p:nvPr/>
        </p:nvSpPr>
        <p:spPr>
          <a:xfrm>
            <a:off x="3065421" y="2218785"/>
            <a:ext cx="560100" cy="181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FFFF"/>
              </a:gs>
              <a:gs pos="100000">
                <a:srgbClr val="3D85C6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Join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8" name="Google Shape;4088;p209"/>
          <p:cNvSpPr/>
          <p:nvPr/>
        </p:nvSpPr>
        <p:spPr>
          <a:xfrm>
            <a:off x="3699200" y="2218785"/>
            <a:ext cx="560100" cy="181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Later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9" name="Google Shape;4089;p209"/>
          <p:cNvSpPr/>
          <p:nvPr/>
        </p:nvSpPr>
        <p:spPr>
          <a:xfrm>
            <a:off x="2739973" y="2218785"/>
            <a:ext cx="396000" cy="181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3" type="body"/>
          </p:nvPr>
        </p:nvSpPr>
        <p:spPr>
          <a:xfrm>
            <a:off x="175" y="1284250"/>
            <a:ext cx="91440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4" name="Google Shape;1084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1" name="Google Shape;1141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2" name="Google Shape;151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7" name="Google Shape;15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5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1.xml"/><Relationship Id="rId42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45.xml"/><Relationship Id="rId43" Type="http://schemas.openxmlformats.org/officeDocument/2006/relationships/slideLayout" Target="../slideLayouts/slideLayout144.xml"/><Relationship Id="rId46" Type="http://schemas.openxmlformats.org/officeDocument/2006/relationships/slideLayout" Target="../slideLayouts/slideLayout147.xml"/><Relationship Id="rId45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49.xml"/><Relationship Id="rId47" Type="http://schemas.openxmlformats.org/officeDocument/2006/relationships/slideLayout" Target="../slideLayouts/slideLayout148.xml"/><Relationship Id="rId49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33.xml"/><Relationship Id="rId35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35.xml"/><Relationship Id="rId37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37.xml"/><Relationship Id="rId39" Type="http://schemas.openxmlformats.org/officeDocument/2006/relationships/slideLayout" Target="../slideLayouts/slideLayout140.xml"/><Relationship Id="rId38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0.xml"/><Relationship Id="rId51" Type="http://schemas.openxmlformats.org/officeDocument/2006/relationships/slideLayout" Target="../slideLayouts/slideLayout152.xml"/><Relationship Id="rId50" Type="http://schemas.openxmlformats.org/officeDocument/2006/relationships/slideLayout" Target="../slideLayouts/slideLayout151.xml"/><Relationship Id="rId52" Type="http://schemas.openxmlformats.org/officeDocument/2006/relationships/theme" Target="../theme/theme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19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92.xml"/><Relationship Id="rId42" Type="http://schemas.openxmlformats.org/officeDocument/2006/relationships/slideLayout" Target="../slideLayouts/slideLayout194.xml"/><Relationship Id="rId41" Type="http://schemas.openxmlformats.org/officeDocument/2006/relationships/slideLayout" Target="../slideLayouts/slideLayout193.xml"/><Relationship Id="rId44" Type="http://schemas.openxmlformats.org/officeDocument/2006/relationships/slideLayout" Target="../slideLayouts/slideLayout196.xml"/><Relationship Id="rId43" Type="http://schemas.openxmlformats.org/officeDocument/2006/relationships/slideLayout" Target="../slideLayouts/slideLayout195.xml"/><Relationship Id="rId46" Type="http://schemas.openxmlformats.org/officeDocument/2006/relationships/slideLayout" Target="../slideLayouts/slideLayout198.xml"/><Relationship Id="rId45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48" Type="http://schemas.openxmlformats.org/officeDocument/2006/relationships/slideLayout" Target="../slideLayouts/slideLayout200.xml"/><Relationship Id="rId47" Type="http://schemas.openxmlformats.org/officeDocument/2006/relationships/slideLayout" Target="../slideLayouts/slideLayout199.xml"/><Relationship Id="rId49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2.xml"/><Relationship Id="rId33" Type="http://schemas.openxmlformats.org/officeDocument/2006/relationships/slideLayout" Target="../slideLayouts/slideLayout185.xml"/><Relationship Id="rId32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89.xml"/><Relationship Id="rId36" Type="http://schemas.openxmlformats.org/officeDocument/2006/relationships/slideLayout" Target="../slideLayouts/slideLayout188.xml"/><Relationship Id="rId39" Type="http://schemas.openxmlformats.org/officeDocument/2006/relationships/slideLayout" Target="../slideLayouts/slideLayout191.xml"/><Relationship Id="rId38" Type="http://schemas.openxmlformats.org/officeDocument/2006/relationships/slideLayout" Target="../slideLayouts/slideLayout190.xml"/><Relationship Id="rId20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74.xml"/><Relationship Id="rId21" Type="http://schemas.openxmlformats.org/officeDocument/2006/relationships/slideLayout" Target="../slideLayouts/slideLayout173.xml"/><Relationship Id="rId24" Type="http://schemas.openxmlformats.org/officeDocument/2006/relationships/slideLayout" Target="../slideLayouts/slideLayout176.xml"/><Relationship Id="rId23" Type="http://schemas.openxmlformats.org/officeDocument/2006/relationships/slideLayout" Target="../slideLayouts/slideLayout175.xml"/><Relationship Id="rId26" Type="http://schemas.openxmlformats.org/officeDocument/2006/relationships/slideLayout" Target="../slideLayouts/slideLayout178.xml"/><Relationship Id="rId25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0.xml"/><Relationship Id="rId27" Type="http://schemas.openxmlformats.org/officeDocument/2006/relationships/slideLayout" Target="../slideLayouts/slideLayout179.xml"/><Relationship Id="rId29" Type="http://schemas.openxmlformats.org/officeDocument/2006/relationships/slideLayout" Target="../slideLayouts/slideLayout181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0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  <p:sldLayoutId id="2147483799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37" r:id="rId38"/>
    <p:sldLayoutId id="2147483838" r:id="rId39"/>
    <p:sldLayoutId id="2147483839" r:id="rId40"/>
    <p:sldLayoutId id="2147483840" r:id="rId41"/>
    <p:sldLayoutId id="2147483841" r:id="rId42"/>
    <p:sldLayoutId id="2147483842" r:id="rId43"/>
    <p:sldLayoutId id="2147483843" r:id="rId44"/>
    <p:sldLayoutId id="2147483844" r:id="rId45"/>
    <p:sldLayoutId id="2147483845" r:id="rId46"/>
    <p:sldLayoutId id="2147483846" r:id="rId47"/>
    <p:sldLayoutId id="2147483847" r:id="rId48"/>
    <p:sldLayoutId id="2147483848" r:id="rId49"/>
    <p:sldLayoutId id="2147483849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5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p2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5.png"/><Relationship Id="rId4" Type="http://schemas.openxmlformats.org/officeDocument/2006/relationships/image" Target="../media/image429.png"/><Relationship Id="rId9" Type="http://schemas.openxmlformats.org/officeDocument/2006/relationships/image" Target="../media/image432.png"/><Relationship Id="rId5" Type="http://schemas.openxmlformats.org/officeDocument/2006/relationships/image" Target="../media/image428.png"/><Relationship Id="rId6" Type="http://schemas.openxmlformats.org/officeDocument/2006/relationships/image" Target="../media/image438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11" Type="http://schemas.openxmlformats.org/officeDocument/2006/relationships/image" Target="../media/image434.png"/><Relationship Id="rId10" Type="http://schemas.openxmlformats.org/officeDocument/2006/relationships/image" Target="../media/image4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0.png"/><Relationship Id="rId4" Type="http://schemas.openxmlformats.org/officeDocument/2006/relationships/hyperlink" Target="https://www.amazon.com/s/ref=dp_byline_sr_book_1?ie=UTF8&amp;field-author=Gregory+J.+Touhill&amp;text=Gregory+J.+Touhill&amp;sort=relevancerank&amp;search-alias=books" TargetMode="External"/><Relationship Id="rId5" Type="http://schemas.openxmlformats.org/officeDocument/2006/relationships/hyperlink" Target="https://www.amazon.com/s/ref=dp_byline_sr_book_2?ie=UTF8&amp;field-author=C.+Joseph+Touhill&amp;text=C.+Joseph+Touhill&amp;sort=relevancerank&amp;search-alias=book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5.png"/><Relationship Id="rId4" Type="http://schemas.openxmlformats.org/officeDocument/2006/relationships/image" Target="../media/image464.png"/><Relationship Id="rId5" Type="http://schemas.openxmlformats.org/officeDocument/2006/relationships/image" Target="../media/image446.png"/><Relationship Id="rId6" Type="http://schemas.openxmlformats.org/officeDocument/2006/relationships/image" Target="../media/image4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8.png"/><Relationship Id="rId4" Type="http://schemas.openxmlformats.org/officeDocument/2006/relationships/image" Target="../media/image4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4.png"/><Relationship Id="rId4" Type="http://schemas.openxmlformats.org/officeDocument/2006/relationships/image" Target="../media/image452.png"/><Relationship Id="rId5" Type="http://schemas.openxmlformats.org/officeDocument/2006/relationships/image" Target="../media/image453.png"/><Relationship Id="rId6" Type="http://schemas.openxmlformats.org/officeDocument/2006/relationships/image" Target="../media/image4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6.png"/><Relationship Id="rId4" Type="http://schemas.openxmlformats.org/officeDocument/2006/relationships/image" Target="../media/image415.png"/><Relationship Id="rId5" Type="http://schemas.openxmlformats.org/officeDocument/2006/relationships/image" Target="../media/image4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ubuntu.com/" TargetMode="External"/><Relationship Id="rId4" Type="http://schemas.openxmlformats.org/officeDocument/2006/relationships/image" Target="../media/image451.jpg"/><Relationship Id="rId5" Type="http://schemas.openxmlformats.org/officeDocument/2006/relationships/image" Target="../media/image455.png"/><Relationship Id="rId6" Type="http://schemas.openxmlformats.org/officeDocument/2006/relationships/image" Target="../media/image453.png"/><Relationship Id="rId7" Type="http://schemas.openxmlformats.org/officeDocument/2006/relationships/image" Target="../media/image4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3.png"/><Relationship Id="rId4" Type="http://schemas.openxmlformats.org/officeDocument/2006/relationships/image" Target="../media/image4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youtube.com/watch?v=X8epHwf0Heo" TargetMode="External"/><Relationship Id="rId4" Type="http://schemas.openxmlformats.org/officeDocument/2006/relationships/image" Target="../media/image46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6.png"/><Relationship Id="rId4" Type="http://schemas.openxmlformats.org/officeDocument/2006/relationships/image" Target="../media/image149.png"/><Relationship Id="rId5" Type="http://schemas.openxmlformats.org/officeDocument/2006/relationships/image" Target="../media/image1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21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101 Day 1</a:t>
            </a:r>
            <a:endParaRPr/>
          </a:p>
        </p:txBody>
      </p:sp>
      <p:sp>
        <p:nvSpPr>
          <p:cNvPr id="4095" name="Google Shape;4095;p210"/>
          <p:cNvSpPr txBox="1"/>
          <p:nvPr>
            <p:ph idx="2" type="title"/>
          </p:nvPr>
        </p:nvSpPr>
        <p:spPr>
          <a:xfrm>
            <a:off x="274350" y="1805850"/>
            <a:ext cx="8595300" cy="10284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Cybersecurity Mindset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89" name="Shape 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Google Shape;4190;p219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FD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1" name="Google Shape;4191;p219"/>
          <p:cNvPicPr preferRelativeResize="0"/>
          <p:nvPr/>
        </p:nvPicPr>
        <p:blipFill rotWithShape="1">
          <a:blip r:embed="rId3">
            <a:alphaModFix/>
          </a:blip>
          <a:srcRect b="-8942" l="-796" r="0" t="8237"/>
          <a:stretch/>
        </p:blipFill>
        <p:spPr>
          <a:xfrm>
            <a:off x="-8100" y="-36200"/>
            <a:ext cx="9152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2" name="Google Shape;4192;p219"/>
          <p:cNvSpPr/>
          <p:nvPr/>
        </p:nvSpPr>
        <p:spPr>
          <a:xfrm rot="10800000">
            <a:off x="-4032" y="3005120"/>
            <a:ext cx="9152082" cy="4161780"/>
          </a:xfrm>
          <a:prstGeom prst="flowChartDocument">
            <a:avLst/>
          </a:prstGeom>
          <a:solidFill>
            <a:srgbClr val="5E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4193" name="Google Shape;4193;p219"/>
          <p:cNvSpPr txBox="1"/>
          <p:nvPr>
            <p:ph idx="3" type="body"/>
          </p:nvPr>
        </p:nvSpPr>
        <p:spPr>
          <a:xfrm>
            <a:off x="1634950" y="3612925"/>
            <a:ext cx="7463400" cy="1185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2200"/>
              <a:t>“</a:t>
            </a:r>
            <a:r>
              <a:rPr i="1" lang="en" sz="2200"/>
              <a:t>70% of cyber security professionals </a:t>
            </a:r>
            <a:br>
              <a:rPr i="1" lang="en" sz="2200"/>
            </a:br>
            <a:r>
              <a:rPr i="1" lang="en" sz="2200"/>
              <a:t>say that their organization has been impacted </a:t>
            </a:r>
            <a:br>
              <a:rPr i="1" lang="en" sz="2200"/>
            </a:br>
            <a:r>
              <a:rPr i="1" lang="en" sz="2200"/>
              <a:t>by the ongoing global cybersecurity skills shortage.”</a:t>
            </a:r>
            <a:endParaRPr sz="2200"/>
          </a:p>
        </p:txBody>
      </p:sp>
      <p:sp>
        <p:nvSpPr>
          <p:cNvPr id="4194" name="Google Shape;4194;p219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5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 Shortage of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Skilled Professionals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5" name="Google Shape;4195;p219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According to studies by (ISC)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, there will be over 1.5 million unfilled cybersecurity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positions by 2020.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96" name="Google Shape;4196;p2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7" name="Google Shape;4197;p219"/>
          <p:cNvSpPr/>
          <p:nvPr/>
        </p:nvSpPr>
        <p:spPr>
          <a:xfrm>
            <a:off x="-175700" y="5203800"/>
            <a:ext cx="9518100" cy="21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p2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Cybersecurity</a:t>
            </a:r>
            <a:endParaRPr/>
          </a:p>
        </p:txBody>
      </p:sp>
      <p:sp>
        <p:nvSpPr>
          <p:cNvPr id="4203" name="Google Shape;4203;p22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8" name="Google Shape;4208;p221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209" name="Google Shape;4209;p221"/>
          <p:cNvSpPr txBox="1"/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first thing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word “cybersecurity” </a:t>
            </a: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brings to mind</a:t>
            </a: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0" name="Google Shape;4210;p2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5" name="Google Shape;4215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6" name="Google Shape;4216;p222"/>
          <p:cNvSpPr/>
          <p:nvPr/>
        </p:nvSpPr>
        <p:spPr>
          <a:xfrm>
            <a:off x="376825" y="409325"/>
            <a:ext cx="4270200" cy="1257900"/>
          </a:xfrm>
          <a:prstGeom prst="round1Rect">
            <a:avLst>
              <a:gd fmla="val 16667" name="adj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7" name="Google Shape;4217;p222"/>
          <p:cNvSpPr txBox="1"/>
          <p:nvPr>
            <p:ph idx="1" type="subTitle"/>
          </p:nvPr>
        </p:nvSpPr>
        <p:spPr>
          <a:xfrm>
            <a:off x="111650" y="1129825"/>
            <a:ext cx="4535400" cy="533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Attackers</a:t>
            </a:r>
            <a:r>
              <a:rPr lang="en"/>
              <a:t> and </a:t>
            </a:r>
            <a:r>
              <a:rPr b="1" lang="en"/>
              <a:t>c</a:t>
            </a:r>
            <a:r>
              <a:rPr b="1" lang="en"/>
              <a:t>omplicated</a:t>
            </a:r>
            <a:r>
              <a:rPr lang="en"/>
              <a:t> </a:t>
            </a:r>
            <a:r>
              <a:rPr b="1" lang="en"/>
              <a:t>c</a:t>
            </a:r>
            <a:r>
              <a:rPr b="1" lang="en"/>
              <a:t>ode</a:t>
            </a:r>
            <a:r>
              <a:rPr lang="en"/>
              <a:t>...</a:t>
            </a:r>
            <a:endParaRPr/>
          </a:p>
        </p:txBody>
      </p:sp>
      <p:sp>
        <p:nvSpPr>
          <p:cNvPr id="4218" name="Google Shape;4218;p2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219" name="Google Shape;4219;p222"/>
          <p:cNvSpPr/>
          <p:nvPr/>
        </p:nvSpPr>
        <p:spPr>
          <a:xfrm>
            <a:off x="376825" y="409325"/>
            <a:ext cx="4270200" cy="640800"/>
          </a:xfrm>
          <a:prstGeom prst="round1Rect">
            <a:avLst>
              <a:gd fmla="val 16667" name="adj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0" name="Google Shape;4220;p222"/>
          <p:cNvSpPr txBox="1"/>
          <p:nvPr>
            <p:ph type="title"/>
          </p:nvPr>
        </p:nvSpPr>
        <p:spPr>
          <a:xfrm>
            <a:off x="155950" y="413038"/>
            <a:ext cx="50919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Everyone’s First Thoughts: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5" name="Google Shape;4225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6" name="Google Shape;4226;p223"/>
          <p:cNvSpPr/>
          <p:nvPr/>
        </p:nvSpPr>
        <p:spPr>
          <a:xfrm>
            <a:off x="385725" y="444900"/>
            <a:ext cx="4270200" cy="12369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7" name="Google Shape;4227;p223"/>
          <p:cNvSpPr txBox="1"/>
          <p:nvPr>
            <p:ph type="title"/>
          </p:nvPr>
        </p:nvSpPr>
        <p:spPr>
          <a:xfrm>
            <a:off x="164875" y="526788"/>
            <a:ext cx="5091900" cy="10731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cybersecurity isn’t about 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attackers and complicated code...</a:t>
            </a:r>
            <a:endParaRPr sz="2000"/>
          </a:p>
        </p:txBody>
      </p:sp>
      <p:sp>
        <p:nvSpPr>
          <p:cNvPr id="4228" name="Google Shape;4228;p2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4229" name="Google Shape;4229;p223"/>
          <p:cNvGrpSpPr/>
          <p:nvPr/>
        </p:nvGrpSpPr>
        <p:grpSpPr>
          <a:xfrm>
            <a:off x="3871875" y="1241825"/>
            <a:ext cx="3555000" cy="3555000"/>
            <a:chOff x="3687575" y="1402075"/>
            <a:chExt cx="3555000" cy="3555000"/>
          </a:xfrm>
        </p:grpSpPr>
        <p:sp>
          <p:nvSpPr>
            <p:cNvPr id="4230" name="Google Shape;4230;p223"/>
            <p:cNvSpPr/>
            <p:nvPr/>
          </p:nvSpPr>
          <p:spPr>
            <a:xfrm>
              <a:off x="3687575" y="1402075"/>
              <a:ext cx="3555000" cy="3555000"/>
            </a:xfrm>
            <a:prstGeom prst="ellipse">
              <a:avLst/>
            </a:prstGeom>
            <a:noFill/>
            <a:ln cap="flat" cmpd="sng" w="2286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31" name="Google Shape;4231;p223"/>
            <p:cNvCxnSpPr/>
            <p:nvPr/>
          </p:nvCxnSpPr>
          <p:spPr>
            <a:xfrm>
              <a:off x="3976625" y="2320225"/>
              <a:ext cx="2976900" cy="1718700"/>
            </a:xfrm>
            <a:prstGeom prst="straightConnector1">
              <a:avLst/>
            </a:prstGeom>
            <a:noFill/>
            <a:ln cap="flat" cmpd="sng" w="2286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p224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7" name="Google Shape;4237;p224"/>
          <p:cNvPicPr preferRelativeResize="0"/>
          <p:nvPr/>
        </p:nvPicPr>
        <p:blipFill rotWithShape="1">
          <a:blip r:embed="rId3">
            <a:alphaModFix/>
          </a:blip>
          <a:srcRect b="0" l="0" r="2581" t="0"/>
          <a:stretch/>
        </p:blipFill>
        <p:spPr>
          <a:xfrm>
            <a:off x="3109500" y="425325"/>
            <a:ext cx="6034774" cy="46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38" name="Google Shape;4238;p224"/>
          <p:cNvSpPr txBox="1"/>
          <p:nvPr/>
        </p:nvSpPr>
        <p:spPr>
          <a:xfrm>
            <a:off x="355950" y="465775"/>
            <a:ext cx="44193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 really about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assessing threats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mitigating risks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9" name="Google Shape;4239;p2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225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86E2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5" name="Google Shape;4245;p225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-1850" y="0"/>
            <a:ext cx="9143998" cy="51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246" name="Google Shape;4246;p225"/>
          <p:cNvSpPr/>
          <p:nvPr/>
        </p:nvSpPr>
        <p:spPr>
          <a:xfrm>
            <a:off x="530675" y="238925"/>
            <a:ext cx="3222600" cy="3222600"/>
          </a:xfrm>
          <a:prstGeom prst="ellipse">
            <a:avLst/>
          </a:prstGeom>
          <a:solidFill>
            <a:srgbClr val="FFAB40">
              <a:alpha val="92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7" name="Google Shape;4247;p2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248" name="Google Shape;4248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975" y="1766250"/>
            <a:ext cx="2450226" cy="4950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49" name="Google Shape;4249;p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600" y="2691029"/>
            <a:ext cx="3465301" cy="40910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50" name="Google Shape;4250;p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625" y="741325"/>
            <a:ext cx="4762344" cy="7536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51" name="Google Shape;4251;p225"/>
          <p:cNvPicPr preferRelativeResize="0"/>
          <p:nvPr/>
        </p:nvPicPr>
        <p:blipFill rotWithShape="1">
          <a:blip r:embed="rId7">
            <a:alphaModFix/>
          </a:blip>
          <a:srcRect b="4879" l="0" r="8012" t="0"/>
          <a:stretch/>
        </p:blipFill>
        <p:spPr>
          <a:xfrm>
            <a:off x="6330779" y="3014691"/>
            <a:ext cx="2611470" cy="7536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52" name="Google Shape;4252;p2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5988" y="2179150"/>
            <a:ext cx="2037668" cy="36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53" name="Google Shape;4253;p225"/>
          <p:cNvPicPr preferRelativeResize="0"/>
          <p:nvPr/>
        </p:nvPicPr>
        <p:blipFill rotWithShape="1">
          <a:blip r:embed="rId9">
            <a:alphaModFix/>
          </a:blip>
          <a:srcRect b="5004" l="0" r="2903" t="6889"/>
          <a:stretch/>
        </p:blipFill>
        <p:spPr>
          <a:xfrm>
            <a:off x="6140325" y="1351050"/>
            <a:ext cx="2801925" cy="598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sp>
        <p:nvSpPr>
          <p:cNvPr id="4254" name="Google Shape;4254;p225"/>
          <p:cNvSpPr txBox="1"/>
          <p:nvPr/>
        </p:nvSpPr>
        <p:spPr>
          <a:xfrm>
            <a:off x="275775" y="652000"/>
            <a:ext cx="37824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Know </a:t>
            </a:r>
            <a:b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the Threats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the experienced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cybersecurity professional,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risks are everywhere.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55" name="Google Shape;4255;p225"/>
          <p:cNvPicPr preferRelativeResize="0"/>
          <p:nvPr/>
        </p:nvPicPr>
        <p:blipFill rotWithShape="1">
          <a:blip r:embed="rId10">
            <a:alphaModFix/>
          </a:blip>
          <a:srcRect b="0" l="2296" r="0" t="6768"/>
          <a:stretch/>
        </p:blipFill>
        <p:spPr>
          <a:xfrm>
            <a:off x="341525" y="3208675"/>
            <a:ext cx="4979075" cy="67883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56" name="Google Shape;4256;p2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88875" y="3614201"/>
            <a:ext cx="5013351" cy="10446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cxnSp>
        <p:nvCxnSpPr>
          <p:cNvPr id="4257" name="Google Shape;4257;p225"/>
          <p:cNvCxnSpPr/>
          <p:nvPr/>
        </p:nvCxnSpPr>
        <p:spPr>
          <a:xfrm>
            <a:off x="1711950" y="1642550"/>
            <a:ext cx="8934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6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p226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3" name="Google Shape;4263;p226"/>
          <p:cNvSpPr/>
          <p:nvPr/>
        </p:nvSpPr>
        <p:spPr>
          <a:xfrm flipH="1">
            <a:off x="-47796" y="0"/>
            <a:ext cx="9216396" cy="3493152"/>
          </a:xfrm>
          <a:prstGeom prst="flowChartDocumen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4" name="Google Shape;4264;p2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Mitigating Risks</a:t>
            </a:r>
            <a:endParaRPr/>
          </a:p>
        </p:txBody>
      </p:sp>
      <p:sp>
        <p:nvSpPr>
          <p:cNvPr id="4265" name="Google Shape;4265;p226"/>
          <p:cNvSpPr txBox="1"/>
          <p:nvPr>
            <p:ph idx="3" type="body"/>
          </p:nvPr>
        </p:nvSpPr>
        <p:spPr>
          <a:xfrm>
            <a:off x="4775425" y="3672000"/>
            <a:ext cx="4246800" cy="12540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Today</a:t>
            </a:r>
            <a:r>
              <a:rPr lang="en" sz="1800">
                <a:solidFill>
                  <a:srgbClr val="FFFFFF"/>
                </a:solidFill>
              </a:rPr>
              <a:t>, security professionals operate in a world where </a:t>
            </a:r>
            <a:r>
              <a:rPr b="1" lang="en" sz="1800">
                <a:solidFill>
                  <a:srgbClr val="FFFFFF"/>
                </a:solidFill>
              </a:rPr>
              <a:t>breaches are assumed</a:t>
            </a:r>
            <a:r>
              <a:rPr lang="en" sz="1800">
                <a:solidFill>
                  <a:srgbClr val="FFFFFF"/>
                </a:solidFill>
              </a:rPr>
              <a:t>, and risks associated with such events also </a:t>
            </a:r>
            <a:r>
              <a:rPr b="1" lang="en" sz="1800">
                <a:solidFill>
                  <a:srgbClr val="FFFFFF"/>
                </a:solidFill>
              </a:rPr>
              <a:t>need to be mitigated</a:t>
            </a:r>
            <a:r>
              <a:rPr lang="en" sz="1800">
                <a:solidFill>
                  <a:srgbClr val="FFFFFF"/>
                </a:solidFill>
              </a:rPr>
              <a:t>. 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66" name="Google Shape;4266;p226"/>
          <p:cNvPicPr preferRelativeResize="0"/>
          <p:nvPr/>
        </p:nvPicPr>
        <p:blipFill rotWithShape="1">
          <a:blip r:embed="rId3">
            <a:alphaModFix/>
          </a:blip>
          <a:srcRect b="0" l="64818" r="-2035" t="23564"/>
          <a:stretch/>
        </p:blipFill>
        <p:spPr>
          <a:xfrm>
            <a:off x="5941324" y="1109700"/>
            <a:ext cx="2424077" cy="2803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7" name="Google Shape;4267;p2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4268" name="Google Shape;4268;p2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69" name="Google Shape;4269;p226"/>
          <p:cNvPicPr preferRelativeResize="0"/>
          <p:nvPr/>
        </p:nvPicPr>
        <p:blipFill rotWithShape="1">
          <a:blip r:embed="rId3">
            <a:alphaModFix/>
          </a:blip>
          <a:srcRect b="0" l="2799" r="44577" t="23564"/>
          <a:stretch/>
        </p:blipFill>
        <p:spPr>
          <a:xfrm flipH="1">
            <a:off x="-47800" y="872375"/>
            <a:ext cx="4780450" cy="38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0" name="Google Shape;4270;p226"/>
          <p:cNvSpPr txBox="1"/>
          <p:nvPr>
            <p:ph idx="3" type="body"/>
          </p:nvPr>
        </p:nvSpPr>
        <p:spPr>
          <a:xfrm>
            <a:off x="2048125" y="640075"/>
            <a:ext cx="6647100" cy="1202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Historically, organizations viewed cybersecurity from the lens of the </a:t>
            </a:r>
            <a:r>
              <a:rPr b="1" lang="en" sz="1800"/>
              <a:t>castle model</a:t>
            </a:r>
            <a:r>
              <a:rPr lang="en" sz="1800"/>
              <a:t>:</a:t>
            </a:r>
            <a:r>
              <a:rPr lang="en" sz="1800"/>
              <a:t> Managing risks meant building walls and keeping the bad actors </a:t>
            </a:r>
            <a:r>
              <a:rPr b="1" lang="en" sz="1800"/>
              <a:t>out.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p22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4276" name="Google Shape;4276;p22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Routine</a:t>
            </a:r>
            <a:endParaRPr/>
          </a:p>
        </p:txBody>
      </p:sp>
      <p:sp>
        <p:nvSpPr>
          <p:cNvPr id="4282" name="Google Shape;4282;p2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class, we’ll run through the following:</a:t>
            </a:r>
            <a:endParaRPr/>
          </a:p>
        </p:txBody>
      </p:sp>
      <p:sp>
        <p:nvSpPr>
          <p:cNvPr id="4283" name="Google Shape;4283;p22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</a:t>
            </a:r>
            <a:r>
              <a:rPr lang="en" sz="1600"/>
              <a:t>bjectives</a:t>
            </a:r>
            <a:endParaRPr sz="1600"/>
          </a:p>
        </p:txBody>
      </p:sp>
      <p:sp>
        <p:nvSpPr>
          <p:cNvPr id="4284" name="Google Shape;4284;p22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Brief background lecture</a:t>
            </a:r>
            <a:endParaRPr sz="1600"/>
          </a:p>
        </p:txBody>
      </p:sp>
      <p:sp>
        <p:nvSpPr>
          <p:cNvPr id="4285" name="Google Shape;4285;p22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Instructor demonstrations</a:t>
            </a:r>
            <a:endParaRPr sz="1600"/>
          </a:p>
        </p:txBody>
      </p:sp>
      <p:sp>
        <p:nvSpPr>
          <p:cNvPr id="4286" name="Google Shape;4286;p22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Thought exercises</a:t>
            </a:r>
            <a:endParaRPr sz="1600"/>
          </a:p>
        </p:txBody>
      </p:sp>
      <p:sp>
        <p:nvSpPr>
          <p:cNvPr id="4287" name="Google Shape;4287;p22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In-class skill builders</a:t>
            </a:r>
            <a:endParaRPr sz="1600"/>
          </a:p>
        </p:txBody>
      </p:sp>
      <p:sp>
        <p:nvSpPr>
          <p:cNvPr id="4288" name="Google Shape;4288;p22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Project work</a:t>
            </a:r>
            <a:endParaRPr sz="1600"/>
          </a:p>
        </p:txBody>
      </p:sp>
      <p:sp>
        <p:nvSpPr>
          <p:cNvPr id="4289" name="Google Shape;4289;p228"/>
          <p:cNvSpPr txBox="1"/>
          <p:nvPr/>
        </p:nvSpPr>
        <p:spPr>
          <a:xfrm>
            <a:off x="4566750" y="3191475"/>
            <a:ext cx="39474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0" name="Google Shape;4290;p2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p2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4101" name="Google Shape;4101;p211"/>
          <p:cNvSpPr/>
          <p:nvPr/>
        </p:nvSpPr>
        <p:spPr>
          <a:xfrm>
            <a:off x="2961025" y="125"/>
            <a:ext cx="6183300" cy="5143500"/>
          </a:xfrm>
          <a:prstGeom prst="rect">
            <a:avLst/>
          </a:prstGeom>
          <a:solidFill>
            <a:srgbClr val="212940"/>
          </a:solidFill>
          <a:ln cap="flat" cmpd="sng" w="9525">
            <a:solidFill>
              <a:srgbClr val="365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CompTIA CertMaster Practice for Security+</a:t>
            </a:r>
            <a:r>
              <a:rPr lang="en"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is an adaptive knowledge assessment and certification training companion tool that helps you prepare for the Security+ CompTIA exam.</a:t>
            </a:r>
            <a:endParaRPr sz="16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88900" lvl="0" marL="28575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It features question-first design, real-time learning analytics, and content refreshers to reinforce and test what you know and close knowledge gaps.</a:t>
            </a:r>
            <a:b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You will receive access later in the course when it is covered.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Upon graduating in good standing, you will receive a </a:t>
            </a: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CompTIA Exam Voucher</a:t>
            </a:r>
            <a:r>
              <a:rPr lang="en"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for one of the following exams: </a:t>
            </a:r>
            <a:endParaRPr sz="16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8890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Security+, Network+, Linux+, Server+, or Cloud+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If you choose a voucher other than Security+, you will receive access to a second Certmaster practice tool that aligns with your choice.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28575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Your Career Director will be available to help you decide which voucher  is best for you based on your skill set and professional goals. 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88900" lvl="0" marL="285750" marR="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Vouchers will be sent via email and are valid for 12 months.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82880" marR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2" name="Google Shape;4102;p211"/>
          <p:cNvSpPr/>
          <p:nvPr/>
        </p:nvSpPr>
        <p:spPr>
          <a:xfrm>
            <a:off x="0" y="0"/>
            <a:ext cx="3037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" marR="9144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All students will receive </a:t>
            </a: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access to CompTIA CertMaster Practice for Security+.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91440" marR="9144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All </a:t>
            </a:r>
            <a:r>
              <a:rPr lang="en" sz="1900" u="sng">
                <a:latin typeface="Roboto"/>
                <a:ea typeface="Roboto"/>
                <a:cs typeface="Roboto"/>
                <a:sym typeface="Roboto"/>
              </a:rPr>
              <a:t>graduates in good standing 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will receive </a:t>
            </a: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CompTIA Exam Voucher Choice. 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91440" marR="9144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3" name="Google Shape;4103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99" y="2937950"/>
            <a:ext cx="2083325" cy="21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p229"/>
          <p:cNvSpPr/>
          <p:nvPr/>
        </p:nvSpPr>
        <p:spPr>
          <a:xfrm>
            <a:off x="0" y="0"/>
            <a:ext cx="916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6" name="Google Shape;4296;p229"/>
          <p:cNvSpPr/>
          <p:nvPr/>
        </p:nvSpPr>
        <p:spPr>
          <a:xfrm>
            <a:off x="199250" y="169075"/>
            <a:ext cx="86703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7" name="Google Shape;4297;p2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at a Glance: </a:t>
            </a:r>
            <a:r>
              <a:rPr lang="en"/>
              <a:t>Modules</a:t>
            </a:r>
            <a:endParaRPr/>
          </a:p>
        </p:txBody>
      </p:sp>
      <p:sp>
        <p:nvSpPr>
          <p:cNvPr id="4298" name="Google Shape;4298;p2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99" name="Google Shape;4299;p229"/>
          <p:cNvGrpSpPr/>
          <p:nvPr/>
        </p:nvGrpSpPr>
        <p:grpSpPr>
          <a:xfrm>
            <a:off x="268675" y="704043"/>
            <a:ext cx="8505248" cy="627600"/>
            <a:chOff x="268675" y="704043"/>
            <a:chExt cx="8505248" cy="627600"/>
          </a:xfrm>
        </p:grpSpPr>
        <p:sp>
          <p:nvSpPr>
            <p:cNvPr id="4300" name="Google Shape;4300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Learn to think like cybersecurity professionals by assessing threats and mitigating risks.  </a:t>
              </a:r>
              <a:br>
                <a:rPr lang="en" sz="11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Look at security from an organizational perspective via governance, risk, and compliance. Understand how security controls impact an organization and its employees.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01" name="Google Shape;4301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02" name="Google Shape;4302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01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03" name="Google Shape;4303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4" name="Google Shape;4304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05" name="Google Shape;4305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latin typeface="Roboto Medium"/>
                    <a:ea typeface="Roboto Medium"/>
                    <a:cs typeface="Roboto Medium"/>
                    <a:sym typeface="Roboto Medium"/>
                  </a:rPr>
                  <a:t>Security Fundamentals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07" name="Google Shape;4307;p229"/>
          <p:cNvGrpSpPr/>
          <p:nvPr/>
        </p:nvGrpSpPr>
        <p:grpSpPr>
          <a:xfrm>
            <a:off x="268675" y="1405713"/>
            <a:ext cx="8505248" cy="627600"/>
            <a:chOff x="268675" y="704043"/>
            <a:chExt cx="8505248" cy="627600"/>
          </a:xfrm>
        </p:grpSpPr>
        <p:sp>
          <p:nvSpPr>
            <p:cNvPr id="4308" name="Google Shape;4308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Linux and Windows systems administration. Practical experience working with the </a:t>
              </a:r>
              <a:b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command line and commands that are prominent in IT roles. Configure and audit servers, </a:t>
              </a:r>
              <a:b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and harden them from malicious attacks. Programming via Bash and PowerShell.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09" name="Google Shape;4309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10" name="Google Shape;4310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02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11" name="Google Shape;4311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2" name="Google Shape;4312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13" name="Google Shape;4313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System Administration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15" name="Google Shape;4315;p229"/>
          <p:cNvGrpSpPr/>
          <p:nvPr/>
        </p:nvGrpSpPr>
        <p:grpSpPr>
          <a:xfrm>
            <a:off x="268675" y="2107383"/>
            <a:ext cx="8505248" cy="627600"/>
            <a:chOff x="268675" y="704043"/>
            <a:chExt cx="8505248" cy="627600"/>
          </a:xfrm>
        </p:grpSpPr>
        <p:sp>
          <p:nvSpPr>
            <p:cNvPr id="4316" name="Google Shape;4316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Network configuration, design, protocols, and data communication. Network security, cryptography, and cloud virtualization and security. Project 1 involving the deployment of an ELK monitoring stack.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17" name="Google Shape;4317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18" name="Google Shape;4318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03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19" name="Google Shape;4319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0" name="Google Shape;4320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21" name="Google Shape;4321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Networks and Network Security, and Project 1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23" name="Google Shape;4323;p229"/>
          <p:cNvGrpSpPr/>
          <p:nvPr/>
        </p:nvGrpSpPr>
        <p:grpSpPr>
          <a:xfrm>
            <a:off x="268675" y="2809053"/>
            <a:ext cx="8505248" cy="627600"/>
            <a:chOff x="268675" y="704043"/>
            <a:chExt cx="8505248" cy="627600"/>
          </a:xfrm>
        </p:grpSpPr>
        <p:sp>
          <p:nvSpPr>
            <p:cNvPr id="4324" name="Google Shape;4324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applications, databases, and associated vulnerabilities and hardening. Windows </a:t>
              </a:r>
              <a:b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and Linux penetration testing, using tools such as Nessus and Metasploit.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25" name="Google Shape;4325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26" name="Google Shape;4326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04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27" name="Google Shape;4327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8" name="Google Shape;4328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29" name="Google Shape;4329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Offensive Security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31" name="Google Shape;4331;p229"/>
          <p:cNvGrpSpPr/>
          <p:nvPr/>
        </p:nvGrpSpPr>
        <p:grpSpPr>
          <a:xfrm>
            <a:off x="268675" y="3510723"/>
            <a:ext cx="8505248" cy="627600"/>
            <a:chOff x="268675" y="704043"/>
            <a:chExt cx="8505248" cy="627600"/>
          </a:xfrm>
        </p:grpSpPr>
        <p:sp>
          <p:nvSpPr>
            <p:cNvPr id="4332" name="Google Shape;4332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SIEM with Splunk. Setting up security monitoring, alerts, dashboards, and custom reports. Using forensic tools to recover deleted data. Project 2 involving attacking and monitoring vulnerable VMs.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33" name="Google Shape;4333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34" name="Google Shape;4334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05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35" name="Google Shape;4335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6" name="Google Shape;4336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37" name="Google Shape;4337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Defensive Security and Project 2 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39" name="Google Shape;4339;p229"/>
          <p:cNvGrpSpPr/>
          <p:nvPr/>
        </p:nvGrpSpPr>
        <p:grpSpPr>
          <a:xfrm>
            <a:off x="268675" y="4212393"/>
            <a:ext cx="8505248" cy="627600"/>
            <a:chOff x="268675" y="704043"/>
            <a:chExt cx="8505248" cy="627600"/>
          </a:xfrm>
        </p:grpSpPr>
        <p:sp>
          <p:nvSpPr>
            <p:cNvPr id="4340" name="Google Shape;4340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Certification prep and review.  Interviewing and career prep practice. Final project involving deployment of a vulnerable web application, dashboard creation and live traffic analysis.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41" name="Google Shape;4341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42" name="Google Shape;4342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06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43" name="Google Shape;4343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4" name="Google Shape;4344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45" name="Google Shape;4345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Review and </a:t>
                </a:r>
                <a:b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</a:b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Final Projects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50" name="Shape 4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1" name="Google Shape;4351;p230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2" name="Google Shape;4352;p230"/>
          <p:cNvPicPr preferRelativeResize="0"/>
          <p:nvPr/>
        </p:nvPicPr>
        <p:blipFill rotWithShape="1">
          <a:blip r:embed="rId3">
            <a:alphaModFix/>
          </a:blip>
          <a:srcRect b="0" l="0" r="14951" t="0"/>
          <a:stretch/>
        </p:blipFill>
        <p:spPr>
          <a:xfrm rot="-169810">
            <a:off x="3260975" y="220776"/>
            <a:ext cx="5883024" cy="48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3" name="Google Shape;4353;p2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4" name="Google Shape;4354;p2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Cybersecurity for Executives: A Practical Guide, by </a:t>
            </a:r>
            <a:r>
              <a:rPr i="1" lang="en" u="sng">
                <a:solidFill>
                  <a:schemeClr val="hlink"/>
                </a:solidFill>
                <a:hlinkClick r:id="rId4"/>
              </a:rPr>
              <a:t>Gregory J. Touhill</a:t>
            </a:r>
            <a:r>
              <a:rPr i="1" lang="en"/>
              <a:t> (Author), </a:t>
            </a:r>
            <a:r>
              <a:rPr i="1" lang="en" u="sng">
                <a:solidFill>
                  <a:schemeClr val="hlink"/>
                </a:solidFill>
                <a:hlinkClick r:id="rId5"/>
              </a:rPr>
              <a:t>C. Joseph Touhill</a:t>
            </a:r>
            <a:r>
              <a:rPr i="1" lang="en"/>
              <a:t> (Author), </a:t>
            </a:r>
            <a:r>
              <a:rPr i="1" lang="en"/>
              <a:t>Wiley-AIChE, ©2014</a:t>
            </a:r>
            <a:endParaRPr i="1"/>
          </a:p>
        </p:txBody>
      </p:sp>
      <p:sp>
        <p:nvSpPr>
          <p:cNvPr id="4355" name="Google Shape;4355;p230"/>
          <p:cNvSpPr/>
          <p:nvPr/>
        </p:nvSpPr>
        <p:spPr>
          <a:xfrm flipH="1" rot="10800000">
            <a:off x="489300" y="496975"/>
            <a:ext cx="3725400" cy="1402500"/>
          </a:xfrm>
          <a:prstGeom prst="snip1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6" name="Google Shape;4356;p230"/>
          <p:cNvSpPr txBox="1"/>
          <p:nvPr>
            <p:ph type="title"/>
          </p:nvPr>
        </p:nvSpPr>
        <p:spPr>
          <a:xfrm>
            <a:off x="292500" y="457200"/>
            <a:ext cx="3705900" cy="3381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Cybersecurity Policy and Strategy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look at security </a:t>
            </a:r>
            <a:b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larger context of </a:t>
            </a:r>
            <a:b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organization and </a:t>
            </a:r>
            <a:b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security teams communicate risks and strategies to non-technical stakeholders.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57" name="Google Shape;4357;p2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6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Google Shape;4362;p231"/>
          <p:cNvSpPr/>
          <p:nvPr/>
        </p:nvSpPr>
        <p:spPr>
          <a:xfrm>
            <a:off x="425" y="725"/>
            <a:ext cx="9144000" cy="5143500"/>
          </a:xfrm>
          <a:prstGeom prst="rect">
            <a:avLst/>
          </a:prstGeom>
          <a:solidFill>
            <a:srgbClr val="EFB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3" name="Google Shape;4363;p231"/>
          <p:cNvSpPr/>
          <p:nvPr/>
        </p:nvSpPr>
        <p:spPr>
          <a:xfrm flipH="1" rot="10800000">
            <a:off x="5088000" y="385575"/>
            <a:ext cx="3612900" cy="1402500"/>
          </a:xfrm>
          <a:prstGeom prst="snip1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4" name="Google Shape;436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0" y="385574"/>
            <a:ext cx="4588104" cy="4374601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5000"/>
              </a:srgbClr>
            </a:outerShdw>
          </a:effectLst>
        </p:spPr>
      </p:pic>
      <p:sp>
        <p:nvSpPr>
          <p:cNvPr id="4365" name="Google Shape;4365;p231"/>
          <p:cNvSpPr/>
          <p:nvPr/>
        </p:nvSpPr>
        <p:spPr>
          <a:xfrm>
            <a:off x="1820875" y="1554025"/>
            <a:ext cx="2388300" cy="79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6" name="Google Shape;4366;p2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7" name="Google Shape;4367;p231"/>
          <p:cNvSpPr txBox="1"/>
          <p:nvPr>
            <p:ph type="title"/>
          </p:nvPr>
        </p:nvSpPr>
        <p:spPr>
          <a:xfrm>
            <a:off x="4879700" y="348600"/>
            <a:ext cx="4214100" cy="1310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Analyzing Web Traffic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latin typeface="Roboto"/>
                <a:ea typeface="Roboto"/>
                <a:cs typeface="Roboto"/>
                <a:sym typeface="Roboto"/>
              </a:rPr>
              <a:t>for Suspicious Activity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process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 network traffic logs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find evidence of malware being sent across networks.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68" name="Google Shape;4368;p2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9" name="Google Shape;4369;p231"/>
          <p:cNvSpPr/>
          <p:nvPr/>
        </p:nvSpPr>
        <p:spPr>
          <a:xfrm>
            <a:off x="2002225" y="1219125"/>
            <a:ext cx="2652000" cy="84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73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p232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5" name="Google Shape;4375;p232"/>
          <p:cNvSpPr/>
          <p:nvPr/>
        </p:nvSpPr>
        <p:spPr>
          <a:xfrm flipH="1" rot="10800000">
            <a:off x="731050" y="265625"/>
            <a:ext cx="7770900" cy="767400"/>
          </a:xfrm>
          <a:prstGeom prst="snip1Rect">
            <a:avLst>
              <a:gd fmla="val 16667" name="adj"/>
            </a:avLst>
          </a:prstGeom>
          <a:solidFill>
            <a:srgbClr val="EFB93B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6" name="Google Shape;4376;p232"/>
          <p:cNvSpPr txBox="1"/>
          <p:nvPr>
            <p:ph type="title"/>
          </p:nvPr>
        </p:nvSpPr>
        <p:spPr>
          <a:xfrm>
            <a:off x="574125" y="304800"/>
            <a:ext cx="7959900" cy="9453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Encryption / Decryption Systems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modern cryptography works and how historic methods of encryption can be easily broken.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77" name="Google Shape;4377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575" y="3194175"/>
            <a:ext cx="806124" cy="76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78" name="Google Shape;4378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125" y="3194168"/>
            <a:ext cx="806124" cy="7669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79" name="Google Shape;4379;p232"/>
          <p:cNvSpPr txBox="1"/>
          <p:nvPr/>
        </p:nvSpPr>
        <p:spPr>
          <a:xfrm>
            <a:off x="2592825" y="3368925"/>
            <a:ext cx="39225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Key(s)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380" name="Google Shape;4380;p232"/>
          <p:cNvCxnSpPr/>
          <p:nvPr/>
        </p:nvCxnSpPr>
        <p:spPr>
          <a:xfrm>
            <a:off x="2592825" y="3085100"/>
            <a:ext cx="39225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1" name="Google Shape;4381;p232"/>
          <p:cNvCxnSpPr/>
          <p:nvPr/>
        </p:nvCxnSpPr>
        <p:spPr>
          <a:xfrm rot="10800000">
            <a:off x="2676363" y="4070200"/>
            <a:ext cx="3821700" cy="126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2" name="Google Shape;4382;p232"/>
          <p:cNvSpPr txBox="1"/>
          <p:nvPr/>
        </p:nvSpPr>
        <p:spPr>
          <a:xfrm>
            <a:off x="714675" y="255030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Plaintext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83" name="Google Shape;4383;p232"/>
          <p:cNvSpPr txBox="1"/>
          <p:nvPr/>
        </p:nvSpPr>
        <p:spPr>
          <a:xfrm>
            <a:off x="2592825" y="2668400"/>
            <a:ext cx="3922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Encryption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84" name="Google Shape;4384;p232"/>
          <p:cNvSpPr txBox="1"/>
          <p:nvPr/>
        </p:nvSpPr>
        <p:spPr>
          <a:xfrm>
            <a:off x="2676374" y="4115675"/>
            <a:ext cx="38217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Decryption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85" name="Google Shape;4385;p2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6" name="Google Shape;4386;p232"/>
          <p:cNvSpPr txBox="1"/>
          <p:nvPr/>
        </p:nvSpPr>
        <p:spPr>
          <a:xfrm>
            <a:off x="774350" y="3038000"/>
            <a:ext cx="1756500" cy="1121100"/>
          </a:xfrm>
          <a:prstGeom prst="rect">
            <a:avLst/>
          </a:prstGeom>
          <a:solidFill>
            <a:srgbClr val="D5F07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Readable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message,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file, or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7" name="Google Shape;4387;p232"/>
          <p:cNvSpPr txBox="1"/>
          <p:nvPr/>
        </p:nvSpPr>
        <p:spPr>
          <a:xfrm>
            <a:off x="6643525" y="3038000"/>
            <a:ext cx="1756500" cy="1121100"/>
          </a:xfrm>
          <a:prstGeom prst="rect">
            <a:avLst/>
          </a:prstGeom>
          <a:solidFill>
            <a:srgbClr val="D5F07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Encrypted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message,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ile, or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8" name="Google Shape;4388;p232"/>
          <p:cNvSpPr txBox="1"/>
          <p:nvPr/>
        </p:nvSpPr>
        <p:spPr>
          <a:xfrm>
            <a:off x="6613675" y="255030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Cipher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text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389" name="Google Shape;4389;p2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0" name="Google Shape;4390;p232"/>
          <p:cNvSpPr/>
          <p:nvPr/>
        </p:nvSpPr>
        <p:spPr>
          <a:xfrm>
            <a:off x="574125" y="3946100"/>
            <a:ext cx="516000" cy="767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hello!</a:t>
            </a:r>
            <a:endParaRPr sz="1200"/>
          </a:p>
        </p:txBody>
      </p:sp>
      <p:sp>
        <p:nvSpPr>
          <p:cNvPr id="4391" name="Google Shape;4391;p232"/>
          <p:cNvSpPr/>
          <p:nvPr/>
        </p:nvSpPr>
        <p:spPr>
          <a:xfrm>
            <a:off x="8196925" y="3946100"/>
            <a:ext cx="516000" cy="767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5a8dd3ad0756a93ded72b823b19dd877</a:t>
            </a:r>
            <a:endParaRPr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92" name="Google Shape;4392;p232"/>
          <p:cNvSpPr/>
          <p:nvPr/>
        </p:nvSpPr>
        <p:spPr>
          <a:xfrm>
            <a:off x="275" y="4858750"/>
            <a:ext cx="9125700" cy="1056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96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p233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98" name="Google Shape;4398;p233"/>
          <p:cNvCxnSpPr>
            <a:stCxn id="4399" idx="1"/>
          </p:cNvCxnSpPr>
          <p:nvPr/>
        </p:nvCxnSpPr>
        <p:spPr>
          <a:xfrm rot="10800000">
            <a:off x="1469975" y="3359075"/>
            <a:ext cx="966000" cy="399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00" name="Google Shape;4400;p233"/>
          <p:cNvSpPr/>
          <p:nvPr/>
        </p:nvSpPr>
        <p:spPr>
          <a:xfrm>
            <a:off x="2218175" y="317476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9" name="Google Shape;4399;p233"/>
          <p:cNvSpPr txBox="1"/>
          <p:nvPr/>
        </p:nvSpPr>
        <p:spPr>
          <a:xfrm>
            <a:off x="2435975" y="3412775"/>
            <a:ext cx="6729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100101010110101001111010100101010100010001010100010100111010100110010001100101001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1" name="Google Shape;4401;p233"/>
          <p:cNvSpPr/>
          <p:nvPr/>
        </p:nvSpPr>
        <p:spPr>
          <a:xfrm>
            <a:off x="2218184" y="326184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02" name="Google Shape;4402;p233"/>
          <p:cNvCxnSpPr/>
          <p:nvPr/>
        </p:nvCxnSpPr>
        <p:spPr>
          <a:xfrm rot="10800000">
            <a:off x="3184375" y="3962625"/>
            <a:ext cx="1224600" cy="446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03" name="Google Shape;4403;p233"/>
          <p:cNvSpPr/>
          <p:nvPr/>
        </p:nvSpPr>
        <p:spPr>
          <a:xfrm>
            <a:off x="4154725" y="3668788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4" name="Google Shape;4404;p233"/>
          <p:cNvSpPr/>
          <p:nvPr/>
        </p:nvSpPr>
        <p:spPr>
          <a:xfrm>
            <a:off x="4154734" y="3755871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405" name="Google Shape;4405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86" y="3970493"/>
            <a:ext cx="608200" cy="505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6" name="Google Shape;4406;p233"/>
          <p:cNvCxnSpPr/>
          <p:nvPr/>
        </p:nvCxnSpPr>
        <p:spPr>
          <a:xfrm flipH="1">
            <a:off x="5158925" y="3197350"/>
            <a:ext cx="2692800" cy="1134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07" name="Google Shape;4407;p233"/>
          <p:cNvSpPr/>
          <p:nvPr/>
        </p:nvSpPr>
        <p:spPr>
          <a:xfrm>
            <a:off x="713845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8" name="Google Shape;4408;p233"/>
          <p:cNvSpPr/>
          <p:nvPr/>
        </p:nvSpPr>
        <p:spPr>
          <a:xfrm>
            <a:off x="7138459" y="224559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09" name="Google Shape;4409;p233"/>
          <p:cNvSpPr txBox="1"/>
          <p:nvPr/>
        </p:nvSpPr>
        <p:spPr>
          <a:xfrm>
            <a:off x="7296550" y="2890250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Victim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410" name="Google Shape;4410;p233"/>
          <p:cNvCxnSpPr/>
          <p:nvPr/>
        </p:nvCxnSpPr>
        <p:spPr>
          <a:xfrm>
            <a:off x="1562375" y="2686463"/>
            <a:ext cx="56388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11" name="Google Shape;4411;p233"/>
          <p:cNvSpPr/>
          <p:nvPr/>
        </p:nvSpPr>
        <p:spPr>
          <a:xfrm>
            <a:off x="433810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2" name="Google Shape;4412;p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817" y="2414038"/>
            <a:ext cx="595049" cy="587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0000">
                <a:alpha val="50000"/>
              </a:srgbClr>
            </a:outerShdw>
          </a:effectLst>
        </p:spPr>
      </p:pic>
      <p:pic>
        <p:nvPicPr>
          <p:cNvPr id="4413" name="Google Shape;4413;p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6287" y="2216825"/>
            <a:ext cx="672825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4" name="Google Shape;4414;p2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5" name="Google Shape;4415;p233"/>
          <p:cNvSpPr/>
          <p:nvPr/>
        </p:nvSpPr>
        <p:spPr>
          <a:xfrm flipH="1" rot="10800000">
            <a:off x="346325" y="313650"/>
            <a:ext cx="6832500" cy="784800"/>
          </a:xfrm>
          <a:prstGeom prst="snip1Rect">
            <a:avLst>
              <a:gd fmla="val 16667" name="adj"/>
            </a:avLst>
          </a:prstGeom>
          <a:solidFill>
            <a:srgbClr val="FF0000">
              <a:alpha val="71520"/>
            </a:srgbClr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6" name="Google Shape;4416;p233"/>
          <p:cNvSpPr txBox="1"/>
          <p:nvPr>
            <p:ph type="title"/>
          </p:nvPr>
        </p:nvSpPr>
        <p:spPr>
          <a:xfrm>
            <a:off x="189400" y="352825"/>
            <a:ext cx="6949200" cy="721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Application Hardening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web applications can be defended against the most common attacks.</a:t>
            </a:r>
            <a:endParaRPr/>
          </a:p>
        </p:txBody>
      </p:sp>
      <p:sp>
        <p:nvSpPr>
          <p:cNvPr id="4417" name="Google Shape;4417;p233"/>
          <p:cNvSpPr txBox="1"/>
          <p:nvPr/>
        </p:nvSpPr>
        <p:spPr>
          <a:xfrm>
            <a:off x="1707200" y="2037825"/>
            <a:ext cx="2538600" cy="6375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Attacker sends a script-injected link to victim (an email scam).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18" name="Google Shape;4418;p233"/>
          <p:cNvSpPr/>
          <p:nvPr/>
        </p:nvSpPr>
        <p:spPr>
          <a:xfrm>
            <a:off x="75670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9" name="Google Shape;4419;p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848" y="2354875"/>
            <a:ext cx="608203" cy="5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0" name="Google Shape;4420;p233"/>
          <p:cNvSpPr/>
          <p:nvPr/>
        </p:nvSpPr>
        <p:spPr>
          <a:xfrm>
            <a:off x="756709" y="224559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21" name="Google Shape;4421;p233"/>
          <p:cNvSpPr txBox="1"/>
          <p:nvPr/>
        </p:nvSpPr>
        <p:spPr>
          <a:xfrm>
            <a:off x="914800" y="2890250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Attacker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2" name="Google Shape;4422;p233"/>
          <p:cNvSpPr txBox="1"/>
          <p:nvPr/>
        </p:nvSpPr>
        <p:spPr>
          <a:xfrm>
            <a:off x="5792900" y="2676763"/>
            <a:ext cx="1610400" cy="8028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Victim 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clicks on link and requests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legitimate 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site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3" name="Google Shape;4423;p233"/>
          <p:cNvSpPr txBox="1"/>
          <p:nvPr/>
        </p:nvSpPr>
        <p:spPr>
          <a:xfrm>
            <a:off x="5286625" y="4198300"/>
            <a:ext cx="2777700" cy="587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Victim’s browser loads legitimate site but also executes malicious script.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424" name="Google Shape;4424;p2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5" name="Google Shape;4425;p233"/>
          <p:cNvSpPr txBox="1"/>
          <p:nvPr/>
        </p:nvSpPr>
        <p:spPr>
          <a:xfrm>
            <a:off x="865125" y="4198300"/>
            <a:ext cx="2777700" cy="587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4. Malicious script sends victim’s private data to attacker.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6" name="Google Shape;4426;p233"/>
          <p:cNvSpPr/>
          <p:nvPr/>
        </p:nvSpPr>
        <p:spPr>
          <a:xfrm>
            <a:off x="275" y="4858750"/>
            <a:ext cx="9125700" cy="10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0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234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CAA6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2" name="Google Shape;4432;p2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33" name="Google Shape;4433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00" y="1677875"/>
            <a:ext cx="7065475" cy="31539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18600000" dist="19050">
              <a:srgbClr val="000000">
                <a:alpha val="13000"/>
              </a:srgbClr>
            </a:outerShdw>
          </a:effectLst>
        </p:spPr>
      </p:pic>
      <p:cxnSp>
        <p:nvCxnSpPr>
          <p:cNvPr id="4434" name="Google Shape;4434;p2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5" name="Google Shape;4435;p234"/>
          <p:cNvSpPr/>
          <p:nvPr/>
        </p:nvSpPr>
        <p:spPr>
          <a:xfrm flipH="1" rot="10800000">
            <a:off x="340600" y="196650"/>
            <a:ext cx="3683400" cy="1402500"/>
          </a:xfrm>
          <a:prstGeom prst="snip1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6" name="Google Shape;4436;p234"/>
          <p:cNvSpPr txBox="1"/>
          <p:nvPr>
            <p:ph type="title"/>
          </p:nvPr>
        </p:nvSpPr>
        <p:spPr>
          <a:xfrm>
            <a:off x="143800" y="156875"/>
            <a:ext cx="3976500" cy="131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Vulnerabilities </a:t>
            </a:r>
            <a:b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Unpatched Systems</a:t>
            </a:r>
            <a:endParaRPr/>
          </a:p>
        </p:txBody>
      </p:sp>
      <p:sp>
        <p:nvSpPr>
          <p:cNvPr id="4437" name="Google Shape;4437;p234"/>
          <p:cNvSpPr txBox="1"/>
          <p:nvPr>
            <p:ph type="title"/>
          </p:nvPr>
        </p:nvSpPr>
        <p:spPr>
          <a:xfrm>
            <a:off x="3762450" y="233075"/>
            <a:ext cx="5446500" cy="131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use tools like Kali Linux, Nmap, and Metasploit to run penetration tests to identify known exploits.</a:t>
            </a:r>
            <a:endParaRPr/>
          </a:p>
        </p:txBody>
      </p:sp>
      <p:sp>
        <p:nvSpPr>
          <p:cNvPr id="4438" name="Google Shape;4438;p234"/>
          <p:cNvSpPr/>
          <p:nvPr/>
        </p:nvSpPr>
        <p:spPr>
          <a:xfrm>
            <a:off x="275" y="4858750"/>
            <a:ext cx="9125700" cy="105600"/>
          </a:xfrm>
          <a:prstGeom prst="rect">
            <a:avLst/>
          </a:prstGeom>
          <a:solidFill>
            <a:srgbClr val="CAA6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4442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p2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4444" name="Google Shape;4444;p2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modules and assignments will culminate in three projects:</a:t>
            </a:r>
            <a:endParaRPr/>
          </a:p>
        </p:txBody>
      </p:sp>
      <p:sp>
        <p:nvSpPr>
          <p:cNvPr id="4445" name="Google Shape;4445;p235"/>
          <p:cNvSpPr/>
          <p:nvPr/>
        </p:nvSpPr>
        <p:spPr>
          <a:xfrm flipH="1">
            <a:off x="476400" y="2002850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first project follows the Networking and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Cloud Security units.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deploy an ELK monitoring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stack within your virtual network.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6" name="Google Shape;4446;p235"/>
          <p:cNvSpPr/>
          <p:nvPr/>
        </p:nvSpPr>
        <p:spPr>
          <a:xfrm flipH="1">
            <a:off x="3248175" y="2002850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28575">
            <a:solidFill>
              <a:srgbClr val="5EBE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work as penetration testers and SOC analysts to attack and monitor vulnerable VMs.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7" name="Google Shape;4447;p235"/>
          <p:cNvSpPr/>
          <p:nvPr/>
        </p:nvSpPr>
        <p:spPr>
          <a:xfrm flipH="1">
            <a:off x="6153300" y="2003600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28575">
            <a:solidFill>
              <a:srgbClr val="AFC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exploit a vulnerable web application, create dashboards to see alerts in real time,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analyze live traffic on a virtual network.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8" name="Google Shape;4448;p2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grpSp>
        <p:nvGrpSpPr>
          <p:cNvPr id="4449" name="Google Shape;4449;p235"/>
          <p:cNvGrpSpPr/>
          <p:nvPr/>
        </p:nvGrpSpPr>
        <p:grpSpPr>
          <a:xfrm>
            <a:off x="1011084" y="1183053"/>
            <a:ext cx="1359151" cy="1068205"/>
            <a:chOff x="476100" y="238125"/>
            <a:chExt cx="6550125" cy="5147975"/>
          </a:xfrm>
        </p:grpSpPr>
        <p:sp>
          <p:nvSpPr>
            <p:cNvPr id="4450" name="Google Shape;4450;p235"/>
            <p:cNvSpPr/>
            <p:nvPr/>
          </p:nvSpPr>
          <p:spPr>
            <a:xfrm>
              <a:off x="476100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35"/>
            <p:cNvSpPr/>
            <p:nvPr/>
          </p:nvSpPr>
          <p:spPr>
            <a:xfrm>
              <a:off x="477727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35"/>
            <p:cNvSpPr/>
            <p:nvPr/>
          </p:nvSpPr>
          <p:spPr>
            <a:xfrm>
              <a:off x="476100" y="1058550"/>
              <a:ext cx="6550125" cy="4327550"/>
            </a:xfrm>
            <a:custGeom>
              <a:rect b="b" l="l" r="r" t="t"/>
              <a:pathLst>
                <a:path extrusionOk="0" h="173102" w="262005">
                  <a:moveTo>
                    <a:pt x="261870" y="11837"/>
                  </a:moveTo>
                  <a:lnTo>
                    <a:pt x="261870" y="165301"/>
                  </a:lnTo>
                  <a:cubicBezTo>
                    <a:pt x="262005" y="165570"/>
                    <a:pt x="262005" y="165839"/>
                    <a:pt x="261870" y="166108"/>
                  </a:cubicBezTo>
                  <a:cubicBezTo>
                    <a:pt x="261467" y="170143"/>
                    <a:pt x="258239" y="173102"/>
                    <a:pt x="254204" y="173102"/>
                  </a:cubicBezTo>
                  <a:lnTo>
                    <a:pt x="7801" y="173102"/>
                  </a:lnTo>
                  <a:cubicBezTo>
                    <a:pt x="3766" y="173102"/>
                    <a:pt x="403" y="170143"/>
                    <a:pt x="0" y="166108"/>
                  </a:cubicBezTo>
                  <a:cubicBezTo>
                    <a:pt x="0" y="165839"/>
                    <a:pt x="0" y="165570"/>
                    <a:pt x="0" y="165301"/>
                  </a:cubicBezTo>
                  <a:lnTo>
                    <a:pt x="0" y="12375"/>
                  </a:lnTo>
                  <a:cubicBezTo>
                    <a:pt x="0" y="5515"/>
                    <a:pt x="5514" y="1"/>
                    <a:pt x="12374" y="1"/>
                  </a:cubicBezTo>
                  <a:lnTo>
                    <a:pt x="250572" y="1"/>
                  </a:lnTo>
                  <a:cubicBezTo>
                    <a:pt x="256356" y="1"/>
                    <a:pt x="261870" y="6457"/>
                    <a:pt x="261870" y="11837"/>
                  </a:cubicBezTo>
                  <a:close/>
                </a:path>
              </a:pathLst>
            </a:custGeom>
            <a:solidFill>
              <a:srgbClr val="FFAB40">
                <a:alpha val="92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35"/>
            <p:cNvSpPr/>
            <p:nvPr/>
          </p:nvSpPr>
          <p:spPr>
            <a:xfrm>
              <a:off x="476100" y="486152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35"/>
            <p:cNvSpPr/>
            <p:nvPr/>
          </p:nvSpPr>
          <p:spPr>
            <a:xfrm>
              <a:off x="476100" y="503637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35"/>
            <p:cNvSpPr/>
            <p:nvPr/>
          </p:nvSpPr>
          <p:spPr>
            <a:xfrm>
              <a:off x="476100" y="5211225"/>
              <a:ext cx="6546775" cy="174875"/>
            </a:xfrm>
            <a:custGeom>
              <a:rect b="b" l="l" r="r" t="t"/>
              <a:pathLst>
                <a:path extrusionOk="0" h="6995" w="261871">
                  <a:moveTo>
                    <a:pt x="261870" y="1"/>
                  </a:moveTo>
                  <a:cubicBezTo>
                    <a:pt x="261467" y="4036"/>
                    <a:pt x="258104" y="6995"/>
                    <a:pt x="254204" y="6995"/>
                  </a:cubicBez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35"/>
            <p:cNvSpPr/>
            <p:nvPr/>
          </p:nvSpPr>
          <p:spPr>
            <a:xfrm>
              <a:off x="6831175" y="5211225"/>
              <a:ext cx="191700" cy="174875"/>
            </a:xfrm>
            <a:custGeom>
              <a:rect b="b" l="l" r="r" t="t"/>
              <a:pathLst>
                <a:path extrusionOk="0" h="6995" w="7668">
                  <a:moveTo>
                    <a:pt x="1" y="1"/>
                  </a:moveTo>
                  <a:lnTo>
                    <a:pt x="1" y="6995"/>
                  </a:lnTo>
                  <a:cubicBezTo>
                    <a:pt x="3901" y="6995"/>
                    <a:pt x="7264" y="4036"/>
                    <a:pt x="7667" y="1"/>
                  </a:cubicBez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35"/>
            <p:cNvSpPr/>
            <p:nvPr/>
          </p:nvSpPr>
          <p:spPr>
            <a:xfrm>
              <a:off x="476100" y="5211225"/>
              <a:ext cx="195025" cy="174875"/>
            </a:xfrm>
            <a:custGeom>
              <a:rect b="b" l="l" r="r" t="t"/>
              <a:pathLst>
                <a:path extrusionOk="0" h="6995" w="7801">
                  <a:moveTo>
                    <a:pt x="7801" y="1"/>
                  </a:move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8" name="Google Shape;4458;p235"/>
          <p:cNvGrpSpPr/>
          <p:nvPr/>
        </p:nvGrpSpPr>
        <p:grpSpPr>
          <a:xfrm>
            <a:off x="3782859" y="1183053"/>
            <a:ext cx="1359151" cy="1068205"/>
            <a:chOff x="476100" y="238125"/>
            <a:chExt cx="6550125" cy="5147975"/>
          </a:xfrm>
        </p:grpSpPr>
        <p:sp>
          <p:nvSpPr>
            <p:cNvPr id="4459" name="Google Shape;4459;p235"/>
            <p:cNvSpPr/>
            <p:nvPr/>
          </p:nvSpPr>
          <p:spPr>
            <a:xfrm>
              <a:off x="476100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35"/>
            <p:cNvSpPr/>
            <p:nvPr/>
          </p:nvSpPr>
          <p:spPr>
            <a:xfrm>
              <a:off x="476100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A9D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35"/>
            <p:cNvSpPr/>
            <p:nvPr/>
          </p:nvSpPr>
          <p:spPr>
            <a:xfrm>
              <a:off x="476100" y="1058550"/>
              <a:ext cx="6550125" cy="4327550"/>
            </a:xfrm>
            <a:custGeom>
              <a:rect b="b" l="l" r="r" t="t"/>
              <a:pathLst>
                <a:path extrusionOk="0" h="173102" w="262005">
                  <a:moveTo>
                    <a:pt x="261870" y="11837"/>
                  </a:moveTo>
                  <a:lnTo>
                    <a:pt x="261870" y="165301"/>
                  </a:lnTo>
                  <a:cubicBezTo>
                    <a:pt x="262005" y="165570"/>
                    <a:pt x="262005" y="165839"/>
                    <a:pt x="261870" y="166108"/>
                  </a:cubicBezTo>
                  <a:cubicBezTo>
                    <a:pt x="261467" y="170143"/>
                    <a:pt x="258239" y="173102"/>
                    <a:pt x="254204" y="173102"/>
                  </a:cubicBezTo>
                  <a:lnTo>
                    <a:pt x="7801" y="173102"/>
                  </a:lnTo>
                  <a:cubicBezTo>
                    <a:pt x="3766" y="173102"/>
                    <a:pt x="403" y="170143"/>
                    <a:pt x="0" y="166108"/>
                  </a:cubicBezTo>
                  <a:cubicBezTo>
                    <a:pt x="0" y="165839"/>
                    <a:pt x="0" y="165570"/>
                    <a:pt x="0" y="165301"/>
                  </a:cubicBezTo>
                  <a:lnTo>
                    <a:pt x="0" y="12375"/>
                  </a:lnTo>
                  <a:cubicBezTo>
                    <a:pt x="0" y="5515"/>
                    <a:pt x="5514" y="1"/>
                    <a:pt x="12374" y="1"/>
                  </a:cubicBezTo>
                  <a:lnTo>
                    <a:pt x="250572" y="1"/>
                  </a:lnTo>
                  <a:cubicBezTo>
                    <a:pt x="256356" y="1"/>
                    <a:pt x="261870" y="6457"/>
                    <a:pt x="261870" y="11837"/>
                  </a:cubicBezTo>
                  <a:close/>
                </a:path>
              </a:pathLst>
            </a:custGeom>
            <a:solidFill>
              <a:srgbClr val="5EB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35"/>
            <p:cNvSpPr/>
            <p:nvPr/>
          </p:nvSpPr>
          <p:spPr>
            <a:xfrm>
              <a:off x="476100" y="486152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35"/>
            <p:cNvSpPr/>
            <p:nvPr/>
          </p:nvSpPr>
          <p:spPr>
            <a:xfrm>
              <a:off x="476100" y="503637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35"/>
            <p:cNvSpPr/>
            <p:nvPr/>
          </p:nvSpPr>
          <p:spPr>
            <a:xfrm>
              <a:off x="476100" y="5211225"/>
              <a:ext cx="6546775" cy="174875"/>
            </a:xfrm>
            <a:custGeom>
              <a:rect b="b" l="l" r="r" t="t"/>
              <a:pathLst>
                <a:path extrusionOk="0" h="6995" w="261871">
                  <a:moveTo>
                    <a:pt x="261870" y="1"/>
                  </a:moveTo>
                  <a:cubicBezTo>
                    <a:pt x="261467" y="4036"/>
                    <a:pt x="258104" y="6995"/>
                    <a:pt x="254204" y="6995"/>
                  </a:cubicBez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35"/>
            <p:cNvSpPr/>
            <p:nvPr/>
          </p:nvSpPr>
          <p:spPr>
            <a:xfrm>
              <a:off x="6831175" y="5211225"/>
              <a:ext cx="191700" cy="174875"/>
            </a:xfrm>
            <a:custGeom>
              <a:rect b="b" l="l" r="r" t="t"/>
              <a:pathLst>
                <a:path extrusionOk="0" h="6995" w="7668">
                  <a:moveTo>
                    <a:pt x="1" y="1"/>
                  </a:moveTo>
                  <a:lnTo>
                    <a:pt x="1" y="6995"/>
                  </a:lnTo>
                  <a:cubicBezTo>
                    <a:pt x="3901" y="6995"/>
                    <a:pt x="7264" y="4036"/>
                    <a:pt x="7667" y="1"/>
                  </a:cubicBez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35"/>
            <p:cNvSpPr/>
            <p:nvPr/>
          </p:nvSpPr>
          <p:spPr>
            <a:xfrm>
              <a:off x="476100" y="5211225"/>
              <a:ext cx="195025" cy="174875"/>
            </a:xfrm>
            <a:custGeom>
              <a:rect b="b" l="l" r="r" t="t"/>
              <a:pathLst>
                <a:path extrusionOk="0" h="6995" w="7801">
                  <a:moveTo>
                    <a:pt x="7801" y="1"/>
                  </a:move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7" name="Google Shape;4467;p235"/>
          <p:cNvGrpSpPr/>
          <p:nvPr/>
        </p:nvGrpSpPr>
        <p:grpSpPr>
          <a:xfrm>
            <a:off x="6687984" y="1183053"/>
            <a:ext cx="1359151" cy="1068205"/>
            <a:chOff x="476100" y="238125"/>
            <a:chExt cx="6550125" cy="5147975"/>
          </a:xfrm>
        </p:grpSpPr>
        <p:sp>
          <p:nvSpPr>
            <p:cNvPr id="4468" name="Google Shape;4468;p235"/>
            <p:cNvSpPr/>
            <p:nvPr/>
          </p:nvSpPr>
          <p:spPr>
            <a:xfrm>
              <a:off x="476100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35"/>
            <p:cNvSpPr/>
            <p:nvPr/>
          </p:nvSpPr>
          <p:spPr>
            <a:xfrm>
              <a:off x="476100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D5F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35"/>
            <p:cNvSpPr/>
            <p:nvPr/>
          </p:nvSpPr>
          <p:spPr>
            <a:xfrm>
              <a:off x="476100" y="1058550"/>
              <a:ext cx="6550125" cy="4327550"/>
            </a:xfrm>
            <a:custGeom>
              <a:rect b="b" l="l" r="r" t="t"/>
              <a:pathLst>
                <a:path extrusionOk="0" h="173102" w="262005">
                  <a:moveTo>
                    <a:pt x="261870" y="11837"/>
                  </a:moveTo>
                  <a:lnTo>
                    <a:pt x="261870" y="165301"/>
                  </a:lnTo>
                  <a:cubicBezTo>
                    <a:pt x="262005" y="165570"/>
                    <a:pt x="262005" y="165839"/>
                    <a:pt x="261870" y="166108"/>
                  </a:cubicBezTo>
                  <a:cubicBezTo>
                    <a:pt x="261467" y="170143"/>
                    <a:pt x="258239" y="173102"/>
                    <a:pt x="254204" y="173102"/>
                  </a:cubicBezTo>
                  <a:lnTo>
                    <a:pt x="7801" y="173102"/>
                  </a:lnTo>
                  <a:cubicBezTo>
                    <a:pt x="3766" y="173102"/>
                    <a:pt x="403" y="170143"/>
                    <a:pt x="0" y="166108"/>
                  </a:cubicBezTo>
                  <a:cubicBezTo>
                    <a:pt x="0" y="165839"/>
                    <a:pt x="0" y="165570"/>
                    <a:pt x="0" y="165301"/>
                  </a:cubicBezTo>
                  <a:lnTo>
                    <a:pt x="0" y="12375"/>
                  </a:lnTo>
                  <a:cubicBezTo>
                    <a:pt x="0" y="5515"/>
                    <a:pt x="5514" y="1"/>
                    <a:pt x="12374" y="1"/>
                  </a:cubicBezTo>
                  <a:lnTo>
                    <a:pt x="250572" y="1"/>
                  </a:lnTo>
                  <a:cubicBezTo>
                    <a:pt x="256356" y="1"/>
                    <a:pt x="261870" y="6457"/>
                    <a:pt x="261870" y="11837"/>
                  </a:cubicBezTo>
                  <a:close/>
                </a:path>
              </a:pathLst>
            </a:cu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35"/>
            <p:cNvSpPr/>
            <p:nvPr/>
          </p:nvSpPr>
          <p:spPr>
            <a:xfrm>
              <a:off x="476100" y="486152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35"/>
            <p:cNvSpPr/>
            <p:nvPr/>
          </p:nvSpPr>
          <p:spPr>
            <a:xfrm>
              <a:off x="476100" y="503637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35"/>
            <p:cNvSpPr/>
            <p:nvPr/>
          </p:nvSpPr>
          <p:spPr>
            <a:xfrm>
              <a:off x="476100" y="5211225"/>
              <a:ext cx="6546775" cy="174875"/>
            </a:xfrm>
            <a:custGeom>
              <a:rect b="b" l="l" r="r" t="t"/>
              <a:pathLst>
                <a:path extrusionOk="0" h="6995" w="261871">
                  <a:moveTo>
                    <a:pt x="261870" y="1"/>
                  </a:moveTo>
                  <a:cubicBezTo>
                    <a:pt x="261467" y="4036"/>
                    <a:pt x="258104" y="6995"/>
                    <a:pt x="254204" y="6995"/>
                  </a:cubicBez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35"/>
            <p:cNvSpPr/>
            <p:nvPr/>
          </p:nvSpPr>
          <p:spPr>
            <a:xfrm>
              <a:off x="6831175" y="5211225"/>
              <a:ext cx="191700" cy="174875"/>
            </a:xfrm>
            <a:custGeom>
              <a:rect b="b" l="l" r="r" t="t"/>
              <a:pathLst>
                <a:path extrusionOk="0" h="6995" w="7668">
                  <a:moveTo>
                    <a:pt x="1" y="1"/>
                  </a:moveTo>
                  <a:lnTo>
                    <a:pt x="1" y="6995"/>
                  </a:lnTo>
                  <a:cubicBezTo>
                    <a:pt x="3901" y="6995"/>
                    <a:pt x="7264" y="4036"/>
                    <a:pt x="7667" y="1"/>
                  </a:cubicBez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35"/>
            <p:cNvSpPr/>
            <p:nvPr/>
          </p:nvSpPr>
          <p:spPr>
            <a:xfrm>
              <a:off x="476100" y="5211225"/>
              <a:ext cx="195025" cy="174875"/>
            </a:xfrm>
            <a:custGeom>
              <a:rect b="b" l="l" r="r" t="t"/>
              <a:pathLst>
                <a:path extrusionOk="0" h="6995" w="7801">
                  <a:moveTo>
                    <a:pt x="7801" y="1"/>
                  </a:move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6" name="Google Shape;4476;p235"/>
          <p:cNvSpPr/>
          <p:nvPr/>
        </p:nvSpPr>
        <p:spPr>
          <a:xfrm>
            <a:off x="476400" y="1659950"/>
            <a:ext cx="2428500" cy="34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ELK Stack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7" name="Google Shape;4477;p235"/>
          <p:cNvSpPr/>
          <p:nvPr/>
        </p:nvSpPr>
        <p:spPr>
          <a:xfrm>
            <a:off x="3248175" y="1528700"/>
            <a:ext cx="2428500" cy="34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Red Team vs. </a:t>
            </a:r>
            <a:br>
              <a:rPr b="1" lang="en" sz="1500">
                <a:latin typeface="Roboto"/>
                <a:ea typeface="Roboto"/>
                <a:cs typeface="Roboto"/>
                <a:sym typeface="Roboto"/>
              </a:rPr>
            </a:b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Blue Team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8" name="Google Shape;4478;p235"/>
          <p:cNvSpPr/>
          <p:nvPr/>
        </p:nvSpPr>
        <p:spPr>
          <a:xfrm>
            <a:off x="6153300" y="1659950"/>
            <a:ext cx="2428500" cy="34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Final Project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2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Google Shape;4483;p236"/>
          <p:cNvSpPr/>
          <p:nvPr/>
        </p:nvSpPr>
        <p:spPr>
          <a:xfrm>
            <a:off x="25425" y="0"/>
            <a:ext cx="9144000" cy="5143500"/>
          </a:xfrm>
          <a:prstGeom prst="rect">
            <a:avLst/>
          </a:prstGeom>
          <a:solidFill>
            <a:srgbClr val="FFFD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4" name="Google Shape;4484;p236"/>
          <p:cNvPicPr preferRelativeResize="0"/>
          <p:nvPr/>
        </p:nvPicPr>
        <p:blipFill rotWithShape="1">
          <a:blip r:embed="rId3">
            <a:alphaModFix/>
          </a:blip>
          <a:srcRect b="0" l="19462" r="26248" t="0"/>
          <a:stretch/>
        </p:blipFill>
        <p:spPr>
          <a:xfrm>
            <a:off x="5557950" y="145000"/>
            <a:ext cx="3586050" cy="48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85" name="Google Shape;4485;p23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4486" name="Google Shape;4486;p236"/>
          <p:cNvSpPr txBox="1"/>
          <p:nvPr>
            <p:ph type="title"/>
          </p:nvPr>
        </p:nvSpPr>
        <p:spPr>
          <a:xfrm>
            <a:off x="174750" y="392850"/>
            <a:ext cx="6342000" cy="3636300"/>
          </a:xfrm>
          <a:prstGeom prst="rect">
            <a:avLst/>
          </a:prstGeom>
          <a:noFill/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Throughout the course, we’ll also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work through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apture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lag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and class-long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activities:</a:t>
            </a:r>
            <a:endParaRPr sz="5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00659" lvl="0" marL="36576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Light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Find flags on a Linux server.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00659" lvl="0" marL="36576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Light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Investigate data packets and find flags that tie to various networking concepts.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00659" lvl="0" marL="36576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Light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Create a custom Security Operations Center and use our monitoring tools to analyze and protect an organization from potential attacks.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9A9"/>
        </a:solidFill>
      </p:bgPr>
    </p:bg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p237"/>
          <p:cNvSpPr/>
          <p:nvPr/>
        </p:nvSpPr>
        <p:spPr>
          <a:xfrm>
            <a:off x="428725" y="1468500"/>
            <a:ext cx="2712300" cy="3273300"/>
          </a:xfrm>
          <a:prstGeom prst="rect">
            <a:avLst/>
          </a:prstGeom>
          <a:solidFill>
            <a:srgbClr val="FCE4D2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2" name="Google Shape;4492;p2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</a:t>
            </a:r>
            <a:endParaRPr/>
          </a:p>
        </p:txBody>
      </p:sp>
      <p:sp>
        <p:nvSpPr>
          <p:cNvPr id="4493" name="Google Shape;4493;p2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use </a:t>
            </a:r>
            <a:r>
              <a:rPr b="1" lang="en"/>
              <a:t>virtual machines</a:t>
            </a:r>
            <a:r>
              <a:rPr lang="en"/>
              <a:t> to operate the various operating systems and tools throughout the curriculum.</a:t>
            </a:r>
            <a:endParaRPr/>
          </a:p>
        </p:txBody>
      </p:sp>
      <p:sp>
        <p:nvSpPr>
          <p:cNvPr id="4494" name="Google Shape;4494;p237"/>
          <p:cNvSpPr txBox="1"/>
          <p:nvPr>
            <p:ph idx="3" type="body"/>
          </p:nvPr>
        </p:nvSpPr>
        <p:spPr>
          <a:xfrm>
            <a:off x="579025" y="3548575"/>
            <a:ext cx="24117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Virtual machines allow </a:t>
            </a:r>
            <a:br>
              <a:rPr lang="en"/>
            </a:br>
            <a:r>
              <a:rPr lang="en"/>
              <a:t>us to run different </a:t>
            </a:r>
            <a:br>
              <a:rPr lang="en"/>
            </a:br>
            <a:r>
              <a:rPr lang="en"/>
              <a:t>operating systems. </a:t>
            </a:r>
            <a:endParaRPr/>
          </a:p>
        </p:txBody>
      </p:sp>
      <p:grpSp>
        <p:nvGrpSpPr>
          <p:cNvPr id="4495" name="Google Shape;4495;p237"/>
          <p:cNvGrpSpPr/>
          <p:nvPr/>
        </p:nvGrpSpPr>
        <p:grpSpPr>
          <a:xfrm>
            <a:off x="762798" y="1680855"/>
            <a:ext cx="2044154" cy="1781804"/>
            <a:chOff x="3740974" y="1629800"/>
            <a:chExt cx="1368426" cy="1192800"/>
          </a:xfrm>
        </p:grpSpPr>
        <p:pic>
          <p:nvPicPr>
            <p:cNvPr id="4496" name="Google Shape;4496;p2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7" name="Google Shape;4497;p2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8" name="Google Shape;4498;p237"/>
          <p:cNvSpPr/>
          <p:nvPr/>
        </p:nvSpPr>
        <p:spPr>
          <a:xfrm>
            <a:off x="3357663" y="1468500"/>
            <a:ext cx="2712300" cy="3273300"/>
          </a:xfrm>
          <a:prstGeom prst="rect">
            <a:avLst/>
          </a:prstGeom>
          <a:solidFill>
            <a:srgbClr val="FCE4D2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9" name="Google Shape;4499;p237"/>
          <p:cNvSpPr txBox="1"/>
          <p:nvPr>
            <p:ph idx="3" type="body"/>
          </p:nvPr>
        </p:nvSpPr>
        <p:spPr>
          <a:xfrm>
            <a:off x="3507963" y="3548575"/>
            <a:ext cx="24117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can download and install virtual machines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onto our computer.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pSp>
        <p:nvGrpSpPr>
          <p:cNvPr id="4500" name="Google Shape;4500;p237"/>
          <p:cNvGrpSpPr/>
          <p:nvPr/>
        </p:nvGrpSpPr>
        <p:grpSpPr>
          <a:xfrm>
            <a:off x="3691735" y="1680855"/>
            <a:ext cx="2044154" cy="1781804"/>
            <a:chOff x="3740974" y="1629800"/>
            <a:chExt cx="1368426" cy="1192800"/>
          </a:xfrm>
        </p:grpSpPr>
        <p:pic>
          <p:nvPicPr>
            <p:cNvPr id="4501" name="Google Shape;4501;p2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2" name="Google Shape;4502;p2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3" name="Google Shape;4503;p237"/>
          <p:cNvSpPr/>
          <p:nvPr/>
        </p:nvSpPr>
        <p:spPr>
          <a:xfrm>
            <a:off x="6286600" y="1468500"/>
            <a:ext cx="2712300" cy="3273300"/>
          </a:xfrm>
          <a:prstGeom prst="rect">
            <a:avLst/>
          </a:prstGeom>
          <a:solidFill>
            <a:srgbClr val="FCE4D2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4" name="Google Shape;4504;p237"/>
          <p:cNvSpPr txBox="1"/>
          <p:nvPr>
            <p:ph idx="3" type="body"/>
          </p:nvPr>
        </p:nvSpPr>
        <p:spPr>
          <a:xfrm>
            <a:off x="6436900" y="3548575"/>
            <a:ext cx="24117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cases where we need to use more than one virtual machine, we will access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 network of those machines on the cloud.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pSp>
        <p:nvGrpSpPr>
          <p:cNvPr id="4505" name="Google Shape;4505;p237"/>
          <p:cNvGrpSpPr/>
          <p:nvPr/>
        </p:nvGrpSpPr>
        <p:grpSpPr>
          <a:xfrm>
            <a:off x="6620673" y="1680855"/>
            <a:ext cx="2044154" cy="1781804"/>
            <a:chOff x="3740974" y="1629800"/>
            <a:chExt cx="1368426" cy="1192800"/>
          </a:xfrm>
        </p:grpSpPr>
        <p:pic>
          <p:nvPicPr>
            <p:cNvPr id="4506" name="Google Shape;4506;p2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7" name="Google Shape;4507;p2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8" name="Google Shape;4508;p23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9A9"/>
        </a:solidFill>
      </p:bgPr>
    </p:bg>
    <p:spTree>
      <p:nvGrpSpPr>
        <p:cNvPr id="4512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238"/>
          <p:cNvSpPr txBox="1"/>
          <p:nvPr>
            <p:ph idx="1" type="subTitle"/>
          </p:nvPr>
        </p:nvSpPr>
        <p:spPr>
          <a:xfrm>
            <a:off x="3539000" y="2230375"/>
            <a:ext cx="4812300" cy="115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Azure </a:t>
            </a:r>
            <a:br>
              <a:rPr lang="en" sz="1400"/>
            </a:br>
            <a:r>
              <a:rPr lang="en" sz="1400"/>
              <a:t>Cloud Lab </a:t>
            </a:r>
            <a:br>
              <a:rPr lang="en" sz="1400"/>
            </a:br>
            <a:r>
              <a:rPr lang="en" sz="1400"/>
              <a:t>Services</a:t>
            </a:r>
            <a:endParaRPr sz="1400"/>
          </a:p>
        </p:txBody>
      </p:sp>
      <p:pic>
        <p:nvPicPr>
          <p:cNvPr id="4514" name="Google Shape;4514;p238"/>
          <p:cNvPicPr preferRelativeResize="0"/>
          <p:nvPr/>
        </p:nvPicPr>
        <p:blipFill rotWithShape="1">
          <a:blip r:embed="rId3">
            <a:alphaModFix/>
          </a:blip>
          <a:srcRect b="-39988" l="35694" r="-2826" t="-4166"/>
          <a:stretch/>
        </p:blipFill>
        <p:spPr>
          <a:xfrm rot="5400000">
            <a:off x="855977" y="2641601"/>
            <a:ext cx="4146301" cy="3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5" name="Google Shape;4515;p2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Virtual Machines</a:t>
            </a:r>
            <a:endParaRPr/>
          </a:p>
        </p:txBody>
      </p:sp>
      <p:sp>
        <p:nvSpPr>
          <p:cNvPr id="4516" name="Google Shape;4516;p238"/>
          <p:cNvSpPr txBox="1"/>
          <p:nvPr>
            <p:ph idx="1" type="subTitle"/>
          </p:nvPr>
        </p:nvSpPr>
        <p:spPr>
          <a:xfrm>
            <a:off x="238125" y="1995225"/>
            <a:ext cx="2607600" cy="16833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three categories of lab solutions that you will use throughout the course.</a:t>
            </a:r>
            <a:endParaRPr/>
          </a:p>
        </p:txBody>
      </p:sp>
      <p:sp>
        <p:nvSpPr>
          <p:cNvPr id="4517" name="Google Shape;4517;p238"/>
          <p:cNvSpPr txBox="1"/>
          <p:nvPr>
            <p:ph idx="1" type="subTitle"/>
          </p:nvPr>
        </p:nvSpPr>
        <p:spPr>
          <a:xfrm>
            <a:off x="3539000" y="934975"/>
            <a:ext cx="4812300" cy="115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Vagrant </a:t>
            </a:r>
            <a:br>
              <a:rPr lang="en" sz="1400"/>
            </a:br>
            <a:r>
              <a:rPr lang="en" sz="1400"/>
              <a:t>l</a:t>
            </a:r>
            <a:r>
              <a:rPr lang="en" sz="1400"/>
              <a:t>ocal virtual </a:t>
            </a:r>
            <a:br>
              <a:rPr lang="en" sz="1400"/>
            </a:br>
            <a:r>
              <a:rPr lang="en" sz="1400"/>
              <a:t>machine</a:t>
            </a:r>
            <a:endParaRPr sz="1400"/>
          </a:p>
        </p:txBody>
      </p:sp>
      <p:pic>
        <p:nvPicPr>
          <p:cNvPr id="4518" name="Google Shape;4518;p238"/>
          <p:cNvPicPr preferRelativeResize="0"/>
          <p:nvPr/>
        </p:nvPicPr>
        <p:blipFill rotWithShape="1">
          <a:blip r:embed="rId4">
            <a:alphaModFix/>
          </a:blip>
          <a:srcRect b="0" l="23750" r="23750" t="0"/>
          <a:stretch/>
        </p:blipFill>
        <p:spPr>
          <a:xfrm>
            <a:off x="4984775" y="2308862"/>
            <a:ext cx="985200" cy="9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9" name="Google Shape;4519;p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775" y="1087750"/>
            <a:ext cx="3080700" cy="8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0" name="Google Shape;4520;p238"/>
          <p:cNvSpPr txBox="1"/>
          <p:nvPr>
            <p:ph idx="1" type="subTitle"/>
          </p:nvPr>
        </p:nvSpPr>
        <p:spPr>
          <a:xfrm>
            <a:off x="3539000" y="3516250"/>
            <a:ext cx="4812300" cy="115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Personal</a:t>
            </a:r>
            <a:br>
              <a:rPr lang="en" sz="1400"/>
            </a:br>
            <a:r>
              <a:rPr lang="en" sz="1400"/>
              <a:t>Azure Cloud </a:t>
            </a:r>
            <a:br>
              <a:rPr lang="en" sz="1400"/>
            </a:br>
            <a:r>
              <a:rPr lang="en" sz="1400"/>
              <a:t>accounts</a:t>
            </a:r>
            <a:endParaRPr sz="1400"/>
          </a:p>
        </p:txBody>
      </p:sp>
      <p:pic>
        <p:nvPicPr>
          <p:cNvPr id="4521" name="Google Shape;4521;p238"/>
          <p:cNvPicPr preferRelativeResize="0"/>
          <p:nvPr/>
        </p:nvPicPr>
        <p:blipFill rotWithShape="1">
          <a:blip r:embed="rId6">
            <a:alphaModFix/>
          </a:blip>
          <a:srcRect b="11927" l="0" r="0" t="15477"/>
          <a:stretch/>
        </p:blipFill>
        <p:spPr>
          <a:xfrm>
            <a:off x="4860300" y="3682275"/>
            <a:ext cx="3329649" cy="8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2" name="Google Shape;4522;p23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07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Google Shape;4108;p2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4109" name="Google Shape;4109;p2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you will be able to:</a:t>
            </a:r>
            <a:endParaRPr/>
          </a:p>
        </p:txBody>
      </p:sp>
      <p:sp>
        <p:nvSpPr>
          <p:cNvPr id="4110" name="Google Shape;4110;p212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1" name="Google Shape;4111;p21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2" name="Google Shape;4112;p212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3" name="Google Shape;4113;p212"/>
          <p:cNvSpPr txBox="1"/>
          <p:nvPr/>
        </p:nvSpPr>
        <p:spPr>
          <a:xfrm>
            <a:off x="-12300" y="2037488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Recognize the high-level security strategies and tools covered in class.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4" name="Google Shape;4114;p212"/>
          <p:cNvSpPr txBox="1"/>
          <p:nvPr/>
        </p:nvSpPr>
        <p:spPr>
          <a:xfrm>
            <a:off x="0" y="2794813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Define cybersecurity as the assessment of threats and the mitigation of risk.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5" name="Google Shape;4115;p2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6" name="Google Shape;4116;p2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9984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7" name="Google Shape;4117;p2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7513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8" name="Google Shape;4118;p212"/>
          <p:cNvSpPr/>
          <p:nvPr/>
        </p:nvSpPr>
        <p:spPr>
          <a:xfrm>
            <a:off x="1352550" y="353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9" name="Google Shape;4119;p212"/>
          <p:cNvSpPr txBox="1"/>
          <p:nvPr/>
        </p:nvSpPr>
        <p:spPr>
          <a:xfrm>
            <a:off x="-12300" y="358820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 a clear definition of the CIA triad and its elements.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20" name="Google Shape;4120;p2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517923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1" name="Google Shape;4121;p212"/>
          <p:cNvSpPr txBox="1"/>
          <p:nvPr/>
        </p:nvSpPr>
        <p:spPr>
          <a:xfrm>
            <a:off x="12300" y="1295600"/>
            <a:ext cx="91440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Explain the course structure and general direction of the program.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2" name="Google Shape;4122;p2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526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7" name="Google Shape;4527;p239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8" name="Google Shape;4528;p2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Tools We’ll Use: Vagrant Local Machines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29" name="Google Shape;4529;p2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Starting in Week 3, we will use a Linux Ubuntu virtual machine to complete many systems administration, networking, monitoring, programming, and other tasks.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0" name="Google Shape;4530;p2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(ubuntu.com)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531" name="Google Shape;4531;p2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2" name="Google Shape;4532;p239"/>
          <p:cNvSpPr/>
          <p:nvPr/>
        </p:nvSpPr>
        <p:spPr>
          <a:xfrm>
            <a:off x="274375" y="2956900"/>
            <a:ext cx="2809200" cy="1758600"/>
          </a:xfrm>
          <a:prstGeom prst="roundRect">
            <a:avLst>
              <a:gd fmla="val 8630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VirtualBox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virtualization tool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will use to run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various lab activities.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It allows us to run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different operating systems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on our local machines.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33" name="Google Shape;4533;p239"/>
          <p:cNvCxnSpPr>
            <a:stCxn id="4532" idx="0"/>
            <a:endCxn id="4534" idx="1"/>
          </p:cNvCxnSpPr>
          <p:nvPr/>
        </p:nvCxnSpPr>
        <p:spPr>
          <a:xfrm rot="-5400000">
            <a:off x="2250475" y="1544800"/>
            <a:ext cx="840600" cy="1983600"/>
          </a:xfrm>
          <a:prstGeom prst="bentConnector2">
            <a:avLst/>
          </a:prstGeom>
          <a:noFill/>
          <a:ln cap="flat" cmpd="sng" w="19050">
            <a:solidFill>
              <a:srgbClr val="DD4814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4535" name="Google Shape;4535;p239"/>
          <p:cNvPicPr preferRelativeResize="0"/>
          <p:nvPr/>
        </p:nvPicPr>
        <p:blipFill rotWithShape="1">
          <a:blip r:embed="rId4">
            <a:alphaModFix/>
          </a:blip>
          <a:srcRect b="0" l="26289" r="25936" t="0"/>
          <a:stretch/>
        </p:blipFill>
        <p:spPr>
          <a:xfrm>
            <a:off x="2102451" y="3038700"/>
            <a:ext cx="933275" cy="10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6" name="Google Shape;4536;p239"/>
          <p:cNvSpPr/>
          <p:nvPr/>
        </p:nvSpPr>
        <p:spPr>
          <a:xfrm>
            <a:off x="3167575" y="2956900"/>
            <a:ext cx="2809200" cy="1758600"/>
          </a:xfrm>
          <a:prstGeom prst="roundRect">
            <a:avLst>
              <a:gd fmla="val 8630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Vagrant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is a tool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we'll use to build and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set up our virtual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environments. It allows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us to run scripts to install these virtual machines, which will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then be run using VirtualBox.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7" name="Google Shape;4537;p239"/>
          <p:cNvSpPr/>
          <p:nvPr/>
        </p:nvSpPr>
        <p:spPr>
          <a:xfrm>
            <a:off x="6060775" y="2956900"/>
            <a:ext cx="2809200" cy="1758600"/>
          </a:xfrm>
          <a:prstGeom prst="roundRect">
            <a:avLst>
              <a:gd fmla="val 8630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Terminal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Git Bash: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will be using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the command line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to download, install,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and access our machines.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38" name="Google Shape;4538;p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3408" y="3060918"/>
            <a:ext cx="82615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9" name="Google Shape;4539;p239"/>
          <p:cNvPicPr preferRelativeResize="0"/>
          <p:nvPr/>
        </p:nvPicPr>
        <p:blipFill rotWithShape="1">
          <a:blip r:embed="rId6">
            <a:alphaModFix/>
          </a:blip>
          <a:srcRect b="0" l="0" r="71186" t="0"/>
          <a:stretch/>
        </p:blipFill>
        <p:spPr>
          <a:xfrm>
            <a:off x="5101677" y="3137125"/>
            <a:ext cx="733723" cy="69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0" name="Google Shape;4540;p239"/>
          <p:cNvCxnSpPr/>
          <p:nvPr/>
        </p:nvCxnSpPr>
        <p:spPr>
          <a:xfrm flipH="1" rot="5400000">
            <a:off x="6071575" y="1438225"/>
            <a:ext cx="763500" cy="2119200"/>
          </a:xfrm>
          <a:prstGeom prst="bentConnector2">
            <a:avLst/>
          </a:prstGeom>
          <a:noFill/>
          <a:ln cap="flat" cmpd="sng" w="19050">
            <a:solidFill>
              <a:srgbClr val="DD4814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41" name="Google Shape;4541;p239"/>
          <p:cNvCxnSpPr/>
          <p:nvPr/>
        </p:nvCxnSpPr>
        <p:spPr>
          <a:xfrm>
            <a:off x="4594163" y="2572600"/>
            <a:ext cx="0" cy="379200"/>
          </a:xfrm>
          <a:prstGeom prst="straightConnector1">
            <a:avLst/>
          </a:prstGeom>
          <a:noFill/>
          <a:ln cap="flat" cmpd="sng" w="19050">
            <a:solidFill>
              <a:srgbClr val="DD4814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542" name="Google Shape;4542;p239"/>
          <p:cNvGrpSpPr/>
          <p:nvPr/>
        </p:nvGrpSpPr>
        <p:grpSpPr>
          <a:xfrm>
            <a:off x="3662701" y="1567000"/>
            <a:ext cx="1818600" cy="1098300"/>
            <a:chOff x="3662701" y="1490800"/>
            <a:chExt cx="1818600" cy="1098300"/>
          </a:xfrm>
        </p:grpSpPr>
        <p:sp>
          <p:nvSpPr>
            <p:cNvPr id="4534" name="Google Shape;4534;p239"/>
            <p:cNvSpPr/>
            <p:nvPr/>
          </p:nvSpPr>
          <p:spPr>
            <a:xfrm>
              <a:off x="3662701" y="1490800"/>
              <a:ext cx="1818600" cy="1098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DD481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43" name="Google Shape;4543;p2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27657" y="1588629"/>
              <a:ext cx="1133023" cy="9026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4" name="Google Shape;4544;p23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D2DE"/>
        </a:solidFill>
      </p:bgPr>
    </p:bg>
    <p:spTree>
      <p:nvGrpSpPr>
        <p:cNvPr id="4548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p240"/>
          <p:cNvSpPr/>
          <p:nvPr/>
        </p:nvSpPr>
        <p:spPr>
          <a:xfrm>
            <a:off x="8105463" y="260100"/>
            <a:ext cx="9033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0" name="Google Shape;4550;p2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Vagrant Local Machines</a:t>
            </a:r>
            <a:endParaRPr/>
          </a:p>
        </p:txBody>
      </p:sp>
      <p:sp>
        <p:nvSpPr>
          <p:cNvPr id="4551" name="Google Shape;4551;p2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Vagrant with VirtualBox in the following units:</a:t>
            </a:r>
            <a:endParaRPr/>
          </a:p>
        </p:txBody>
      </p:sp>
      <p:pic>
        <p:nvPicPr>
          <p:cNvPr id="4552" name="Google Shape;4552;p240"/>
          <p:cNvPicPr preferRelativeResize="0"/>
          <p:nvPr/>
        </p:nvPicPr>
        <p:blipFill rotWithShape="1">
          <a:blip r:embed="rId3">
            <a:alphaModFix/>
          </a:blip>
          <a:srcRect b="0" l="0" r="71882" t="0"/>
          <a:stretch/>
        </p:blipFill>
        <p:spPr>
          <a:xfrm>
            <a:off x="8124000" y="194625"/>
            <a:ext cx="866226" cy="8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3" name="Google Shape;4553;p24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4554" name="Google Shape;4554;p240"/>
          <p:cNvSpPr/>
          <p:nvPr/>
        </p:nvSpPr>
        <p:spPr>
          <a:xfrm>
            <a:off x="1276375" y="1306213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Terminal</a:t>
            </a:r>
            <a:endParaRPr/>
          </a:p>
        </p:txBody>
      </p:sp>
      <p:grpSp>
        <p:nvGrpSpPr>
          <p:cNvPr id="4555" name="Google Shape;4555;p240"/>
          <p:cNvGrpSpPr/>
          <p:nvPr/>
        </p:nvGrpSpPr>
        <p:grpSpPr>
          <a:xfrm>
            <a:off x="461323" y="1362410"/>
            <a:ext cx="724319" cy="508905"/>
            <a:chOff x="463425" y="1453125"/>
            <a:chExt cx="735125" cy="513838"/>
          </a:xfrm>
        </p:grpSpPr>
        <p:sp>
          <p:nvSpPr>
            <p:cNvPr id="4556" name="Google Shape;4556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57" name="Google Shape;4557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58" name="Google Shape;4558;p240"/>
          <p:cNvSpPr/>
          <p:nvPr/>
        </p:nvSpPr>
        <p:spPr>
          <a:xfrm>
            <a:off x="1276375" y="2045088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Linux Systems Administration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59" name="Google Shape;4559;p240"/>
          <p:cNvGrpSpPr/>
          <p:nvPr/>
        </p:nvGrpSpPr>
        <p:grpSpPr>
          <a:xfrm>
            <a:off x="461323" y="2101285"/>
            <a:ext cx="724319" cy="508905"/>
            <a:chOff x="463425" y="1453125"/>
            <a:chExt cx="735125" cy="513838"/>
          </a:xfrm>
        </p:grpSpPr>
        <p:sp>
          <p:nvSpPr>
            <p:cNvPr id="4560" name="Google Shape;4560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61" name="Google Shape;4561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62" name="Google Shape;4562;p240"/>
          <p:cNvSpPr/>
          <p:nvPr/>
        </p:nvSpPr>
        <p:spPr>
          <a:xfrm>
            <a:off x="1276375" y="2783963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Linux Archiving and Logging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3" name="Google Shape;4563;p240"/>
          <p:cNvGrpSpPr/>
          <p:nvPr/>
        </p:nvGrpSpPr>
        <p:grpSpPr>
          <a:xfrm>
            <a:off x="461323" y="2840160"/>
            <a:ext cx="724319" cy="508905"/>
            <a:chOff x="463425" y="1453125"/>
            <a:chExt cx="735125" cy="513838"/>
          </a:xfrm>
        </p:grpSpPr>
        <p:sp>
          <p:nvSpPr>
            <p:cNvPr id="4564" name="Google Shape;4564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65" name="Google Shape;4565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66" name="Google Shape;4566;p240"/>
          <p:cNvSpPr/>
          <p:nvPr/>
        </p:nvSpPr>
        <p:spPr>
          <a:xfrm>
            <a:off x="1276375" y="3522838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Bash Scripting and Programming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7" name="Google Shape;4567;p240"/>
          <p:cNvGrpSpPr/>
          <p:nvPr/>
        </p:nvGrpSpPr>
        <p:grpSpPr>
          <a:xfrm>
            <a:off x="461323" y="3579035"/>
            <a:ext cx="724319" cy="508905"/>
            <a:chOff x="463425" y="1453125"/>
            <a:chExt cx="735125" cy="513838"/>
          </a:xfrm>
        </p:grpSpPr>
        <p:sp>
          <p:nvSpPr>
            <p:cNvPr id="4568" name="Google Shape;4568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69" name="Google Shape;4569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70" name="Google Shape;4570;p240"/>
          <p:cNvSpPr/>
          <p:nvPr/>
        </p:nvSpPr>
        <p:spPr>
          <a:xfrm>
            <a:off x="5451500" y="1306213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Networks I and II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1" name="Google Shape;4571;p240"/>
          <p:cNvGrpSpPr/>
          <p:nvPr/>
        </p:nvGrpSpPr>
        <p:grpSpPr>
          <a:xfrm>
            <a:off x="4636448" y="1362410"/>
            <a:ext cx="724319" cy="508905"/>
            <a:chOff x="463425" y="1453125"/>
            <a:chExt cx="735125" cy="513838"/>
          </a:xfrm>
        </p:grpSpPr>
        <p:sp>
          <p:nvSpPr>
            <p:cNvPr id="4572" name="Google Shape;4572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73" name="Google Shape;4573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74" name="Google Shape;4574;p240"/>
          <p:cNvSpPr/>
          <p:nvPr/>
        </p:nvSpPr>
        <p:spPr>
          <a:xfrm>
            <a:off x="5451500" y="2045088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Cryptography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5" name="Google Shape;4575;p240"/>
          <p:cNvGrpSpPr/>
          <p:nvPr/>
        </p:nvGrpSpPr>
        <p:grpSpPr>
          <a:xfrm>
            <a:off x="4636448" y="2101285"/>
            <a:ext cx="724319" cy="508905"/>
            <a:chOff x="463425" y="1453125"/>
            <a:chExt cx="735125" cy="513838"/>
          </a:xfrm>
        </p:grpSpPr>
        <p:sp>
          <p:nvSpPr>
            <p:cNvPr id="4576" name="Google Shape;4576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77" name="Google Shape;4577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78" name="Google Shape;4578;p240"/>
          <p:cNvSpPr/>
          <p:nvPr/>
        </p:nvSpPr>
        <p:spPr>
          <a:xfrm>
            <a:off x="5451500" y="2783963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Development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9" name="Google Shape;4579;p240"/>
          <p:cNvGrpSpPr/>
          <p:nvPr/>
        </p:nvGrpSpPr>
        <p:grpSpPr>
          <a:xfrm>
            <a:off x="4636448" y="2840160"/>
            <a:ext cx="724319" cy="508905"/>
            <a:chOff x="463425" y="1453125"/>
            <a:chExt cx="735125" cy="513838"/>
          </a:xfrm>
        </p:grpSpPr>
        <p:sp>
          <p:nvSpPr>
            <p:cNvPr id="4580" name="Google Shape;4580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81" name="Google Shape;4581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82" name="Google Shape;4582;p240"/>
          <p:cNvSpPr/>
          <p:nvPr/>
        </p:nvSpPr>
        <p:spPr>
          <a:xfrm>
            <a:off x="5451500" y="3522838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SIEM I and II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83" name="Google Shape;4583;p240"/>
          <p:cNvGrpSpPr/>
          <p:nvPr/>
        </p:nvGrpSpPr>
        <p:grpSpPr>
          <a:xfrm>
            <a:off x="4636448" y="3579035"/>
            <a:ext cx="724319" cy="508905"/>
            <a:chOff x="463425" y="1453125"/>
            <a:chExt cx="735125" cy="513838"/>
          </a:xfrm>
        </p:grpSpPr>
        <p:sp>
          <p:nvSpPr>
            <p:cNvPr id="4584" name="Google Shape;4584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85" name="Google Shape;4585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589" name="Shape 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0" name="Google Shape;4590;p241"/>
          <p:cNvPicPr preferRelativeResize="0"/>
          <p:nvPr/>
        </p:nvPicPr>
        <p:blipFill rotWithShape="1">
          <a:blip r:embed="rId3">
            <a:alphaModFix/>
          </a:blip>
          <a:srcRect b="0" l="4265" r="2198" t="6463"/>
          <a:stretch/>
        </p:blipFill>
        <p:spPr>
          <a:xfrm>
            <a:off x="0" y="0"/>
            <a:ext cx="9143997" cy="51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1" name="Google Shape;4591;p241"/>
          <p:cNvSpPr/>
          <p:nvPr/>
        </p:nvSpPr>
        <p:spPr>
          <a:xfrm flipH="1" rot="10800000">
            <a:off x="468900" y="1240900"/>
            <a:ext cx="3180900" cy="1402500"/>
          </a:xfrm>
          <a:prstGeom prst="snip1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2" name="Google Shape;4592;p2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Azure Lab Services</a:t>
            </a:r>
            <a:endParaRPr/>
          </a:p>
        </p:txBody>
      </p:sp>
      <p:sp>
        <p:nvSpPr>
          <p:cNvPr id="4593" name="Google Shape;4593;p2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ther units will require the use of </a:t>
            </a:r>
            <a:r>
              <a:rPr b="1" lang="en"/>
              <a:t>multiple </a:t>
            </a:r>
            <a:r>
              <a:rPr lang="en"/>
              <a:t>virtual machines.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4" name="Google Shape;4594;p241"/>
          <p:cNvSpPr txBox="1"/>
          <p:nvPr>
            <p:ph idx="3" type="body"/>
          </p:nvPr>
        </p:nvSpPr>
        <p:spPr>
          <a:xfrm>
            <a:off x="468850" y="1240900"/>
            <a:ext cx="3180900" cy="1402500"/>
          </a:xfrm>
          <a:prstGeom prst="rect">
            <a:avLst/>
          </a:prstGeom>
        </p:spPr>
        <p:txBody>
          <a:bodyPr anchorCtr="0" anchor="ctr" bIns="91425" lIns="27430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/>
              <a:t>Can anyone think of why we would need to run multiple virtual machines at the same time?</a:t>
            </a:r>
            <a:endParaRPr/>
          </a:p>
        </p:txBody>
      </p:sp>
      <p:cxnSp>
        <p:nvCxnSpPr>
          <p:cNvPr id="4595" name="Google Shape;4595;p2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6" name="Google Shape;4596;p241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7" name="Google Shape;4597;p241"/>
          <p:cNvPicPr preferRelativeResize="0"/>
          <p:nvPr/>
        </p:nvPicPr>
        <p:blipFill rotWithShape="1">
          <a:blip r:embed="rId4">
            <a:alphaModFix/>
          </a:blip>
          <a:srcRect b="0" l="23750" r="23750" t="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98" name="Google Shape;4598;p24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cxnSp>
        <p:nvCxnSpPr>
          <p:cNvPr id="4599" name="Google Shape;4599;p2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D2DE"/>
        </a:solidFill>
      </p:bgPr>
    </p:bg>
    <p:spTree>
      <p:nvGrpSpPr>
        <p:cNvPr id="4603" name="Shape 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4" name="Google Shape;4604;p2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Azure Lab Services</a:t>
            </a:r>
            <a:endParaRPr/>
          </a:p>
        </p:txBody>
      </p:sp>
      <p:sp>
        <p:nvSpPr>
          <p:cNvPr id="4605" name="Google Shape;4605;p2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would need to run multiple virtual machines at the same time in order to:</a:t>
            </a:r>
            <a:endParaRPr sz="1700"/>
          </a:p>
        </p:txBody>
      </p:sp>
      <p:sp>
        <p:nvSpPr>
          <p:cNvPr id="4606" name="Google Shape;4606;p242"/>
          <p:cNvSpPr/>
          <p:nvPr/>
        </p:nvSpPr>
        <p:spPr>
          <a:xfrm>
            <a:off x="1352550" y="1350350"/>
            <a:ext cx="6449400" cy="92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Practice offensive security,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 need an attacking machine and a vulnerable target machine. It would be unethical and most likely illegal to attack actual targets.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 need to set up dummy machines to attack.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07" name="Google Shape;4607;p242"/>
          <p:cNvGrpSpPr/>
          <p:nvPr/>
        </p:nvGrpSpPr>
        <p:grpSpPr>
          <a:xfrm>
            <a:off x="457200" y="1350338"/>
            <a:ext cx="776889" cy="621300"/>
            <a:chOff x="457200" y="1378813"/>
            <a:chExt cx="776889" cy="621300"/>
          </a:xfrm>
        </p:grpSpPr>
        <p:sp>
          <p:nvSpPr>
            <p:cNvPr id="4608" name="Google Shape;4608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9" name="Google Shape;4609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10" name="Google Shape;4610;p242"/>
          <p:cNvSpPr/>
          <p:nvPr/>
        </p:nvSpPr>
        <p:spPr>
          <a:xfrm>
            <a:off x="1352550" y="2504200"/>
            <a:ext cx="6449400" cy="92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Set up and monitor alerts during our defensive security units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we need a machine that is equipped with monitoring and alerting capabilities. We also need a machine to simulate an attack so we can test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monitors.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1" name="Google Shape;4611;p242"/>
          <p:cNvGrpSpPr/>
          <p:nvPr/>
        </p:nvGrpSpPr>
        <p:grpSpPr>
          <a:xfrm>
            <a:off x="457200" y="2504188"/>
            <a:ext cx="776889" cy="621300"/>
            <a:chOff x="457200" y="1378813"/>
            <a:chExt cx="776889" cy="621300"/>
          </a:xfrm>
        </p:grpSpPr>
        <p:sp>
          <p:nvSpPr>
            <p:cNvPr id="4612" name="Google Shape;4612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3" name="Google Shape;4613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14" name="Google Shape;4614;p242"/>
          <p:cNvSpPr/>
          <p:nvPr/>
        </p:nvSpPr>
        <p:spPr>
          <a:xfrm>
            <a:off x="1352550" y="3658050"/>
            <a:ext cx="64494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Ensure data and resources remain available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if a main machine goes offline,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can create multiple machines to use as back ups.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5" name="Google Shape;4615;p242"/>
          <p:cNvGrpSpPr/>
          <p:nvPr/>
        </p:nvGrpSpPr>
        <p:grpSpPr>
          <a:xfrm>
            <a:off x="457200" y="3658038"/>
            <a:ext cx="776889" cy="621300"/>
            <a:chOff x="457200" y="1378813"/>
            <a:chExt cx="776889" cy="621300"/>
          </a:xfrm>
        </p:grpSpPr>
        <p:sp>
          <p:nvSpPr>
            <p:cNvPr id="4616" name="Google Shape;4616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7" name="Google Shape;4617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18" name="Google Shape;4618;p242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9" name="Google Shape;4619;p24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4620" name="Google Shape;4620;p242"/>
          <p:cNvPicPr preferRelativeResize="0"/>
          <p:nvPr/>
        </p:nvPicPr>
        <p:blipFill rotWithShape="1">
          <a:blip r:embed="rId3">
            <a:alphaModFix/>
          </a:blip>
          <a:srcRect b="0" l="23750" r="23750" t="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D2DE"/>
        </a:solidFill>
      </p:bgPr>
    </p:bg>
    <p:spTree>
      <p:nvGrpSpPr>
        <p:cNvPr id="4624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Google Shape;4625;p243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6" name="Google Shape;4626;p2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Tools We’ll Use: Azure Lab Services</a:t>
            </a:r>
            <a:endParaRPr/>
          </a:p>
        </p:txBody>
      </p:sp>
      <p:sp>
        <p:nvSpPr>
          <p:cNvPr id="4627" name="Google Shape;4627;p2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Lab Services will be used in the following units:</a:t>
            </a:r>
            <a:endParaRPr/>
          </a:p>
        </p:txBody>
      </p:sp>
      <p:sp>
        <p:nvSpPr>
          <p:cNvPr id="4628" name="Google Shape;4628;p243"/>
          <p:cNvSpPr/>
          <p:nvPr/>
        </p:nvSpPr>
        <p:spPr>
          <a:xfrm>
            <a:off x="1141275" y="1210450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Windows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Administration and Hardening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29" name="Google Shape;4629;p243"/>
          <p:cNvGrpSpPr/>
          <p:nvPr/>
        </p:nvGrpSpPr>
        <p:grpSpPr>
          <a:xfrm>
            <a:off x="445467" y="1258470"/>
            <a:ext cx="546418" cy="390260"/>
            <a:chOff x="463425" y="1453125"/>
            <a:chExt cx="735125" cy="513838"/>
          </a:xfrm>
        </p:grpSpPr>
        <p:sp>
          <p:nvSpPr>
            <p:cNvPr id="4630" name="Google Shape;4630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31" name="Google Shape;4631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632" name="Google Shape;4632;p24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4633" name="Google Shape;4633;p243"/>
          <p:cNvSpPr/>
          <p:nvPr/>
        </p:nvSpPr>
        <p:spPr>
          <a:xfrm>
            <a:off x="1141275" y="1750492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Security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4" name="Google Shape;4634;p243"/>
          <p:cNvSpPr/>
          <p:nvPr/>
        </p:nvSpPr>
        <p:spPr>
          <a:xfrm>
            <a:off x="1141275" y="2290533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Vulnerabilities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5" name="Google Shape;4635;p243"/>
          <p:cNvSpPr/>
          <p:nvPr/>
        </p:nvSpPr>
        <p:spPr>
          <a:xfrm>
            <a:off x="1141275" y="2830575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Pentesting I and II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6" name="Google Shape;4636;p243"/>
          <p:cNvSpPr/>
          <p:nvPr/>
        </p:nvSpPr>
        <p:spPr>
          <a:xfrm>
            <a:off x="1141275" y="3370617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2: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 vs. Blue Team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7" name="Google Shape;4637;p243"/>
          <p:cNvSpPr/>
          <p:nvPr/>
        </p:nvSpPr>
        <p:spPr>
          <a:xfrm>
            <a:off x="1141275" y="3910658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Forensics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8" name="Google Shape;4638;p243"/>
          <p:cNvSpPr/>
          <p:nvPr/>
        </p:nvSpPr>
        <p:spPr>
          <a:xfrm>
            <a:off x="1141275" y="4450700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Project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9" name="Google Shape;4639;p243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0" name="Google Shape;4640;p243"/>
          <p:cNvGrpSpPr/>
          <p:nvPr/>
        </p:nvGrpSpPr>
        <p:grpSpPr>
          <a:xfrm>
            <a:off x="445467" y="1798703"/>
            <a:ext cx="546418" cy="390260"/>
            <a:chOff x="463425" y="1453125"/>
            <a:chExt cx="735125" cy="513838"/>
          </a:xfrm>
        </p:grpSpPr>
        <p:sp>
          <p:nvSpPr>
            <p:cNvPr id="4641" name="Google Shape;4641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42" name="Google Shape;4642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43" name="Google Shape;4643;p243"/>
          <p:cNvGrpSpPr/>
          <p:nvPr/>
        </p:nvGrpSpPr>
        <p:grpSpPr>
          <a:xfrm>
            <a:off x="445467" y="2338937"/>
            <a:ext cx="546418" cy="390260"/>
            <a:chOff x="463425" y="1453125"/>
            <a:chExt cx="735125" cy="513838"/>
          </a:xfrm>
        </p:grpSpPr>
        <p:sp>
          <p:nvSpPr>
            <p:cNvPr id="4644" name="Google Shape;4644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45" name="Google Shape;4645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46" name="Google Shape;4646;p243"/>
          <p:cNvGrpSpPr/>
          <p:nvPr/>
        </p:nvGrpSpPr>
        <p:grpSpPr>
          <a:xfrm>
            <a:off x="445467" y="2879170"/>
            <a:ext cx="546418" cy="390260"/>
            <a:chOff x="463425" y="1453125"/>
            <a:chExt cx="735125" cy="513838"/>
          </a:xfrm>
        </p:grpSpPr>
        <p:sp>
          <p:nvSpPr>
            <p:cNvPr id="4647" name="Google Shape;4647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48" name="Google Shape;4648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49" name="Google Shape;4649;p243"/>
          <p:cNvGrpSpPr/>
          <p:nvPr/>
        </p:nvGrpSpPr>
        <p:grpSpPr>
          <a:xfrm>
            <a:off x="445467" y="3419403"/>
            <a:ext cx="546418" cy="390260"/>
            <a:chOff x="463425" y="1453125"/>
            <a:chExt cx="735125" cy="513838"/>
          </a:xfrm>
        </p:grpSpPr>
        <p:sp>
          <p:nvSpPr>
            <p:cNvPr id="4650" name="Google Shape;4650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51" name="Google Shape;4651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52" name="Google Shape;4652;p243"/>
          <p:cNvGrpSpPr/>
          <p:nvPr/>
        </p:nvGrpSpPr>
        <p:grpSpPr>
          <a:xfrm>
            <a:off x="445467" y="3959637"/>
            <a:ext cx="546418" cy="390260"/>
            <a:chOff x="463425" y="1453125"/>
            <a:chExt cx="735125" cy="513838"/>
          </a:xfrm>
        </p:grpSpPr>
        <p:sp>
          <p:nvSpPr>
            <p:cNvPr id="4653" name="Google Shape;4653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54" name="Google Shape;4654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55" name="Google Shape;4655;p243"/>
          <p:cNvGrpSpPr/>
          <p:nvPr/>
        </p:nvGrpSpPr>
        <p:grpSpPr>
          <a:xfrm>
            <a:off x="445467" y="4499870"/>
            <a:ext cx="546418" cy="390260"/>
            <a:chOff x="463425" y="1453125"/>
            <a:chExt cx="735125" cy="513838"/>
          </a:xfrm>
        </p:grpSpPr>
        <p:sp>
          <p:nvSpPr>
            <p:cNvPr id="4656" name="Google Shape;4656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57" name="Google Shape;4657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pic>
        <p:nvPicPr>
          <p:cNvPr id="4658" name="Google Shape;4658;p243"/>
          <p:cNvPicPr preferRelativeResize="0"/>
          <p:nvPr/>
        </p:nvPicPr>
        <p:blipFill rotWithShape="1">
          <a:blip r:embed="rId3">
            <a:alphaModFix/>
          </a:blip>
          <a:srcRect b="0" l="23750" r="23750" t="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2" name="Shape 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3" name="Google Shape;4663;p24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</a:t>
            </a:r>
            <a:endParaRPr/>
          </a:p>
        </p:txBody>
      </p:sp>
      <p:sp>
        <p:nvSpPr>
          <p:cNvPr id="4664" name="Google Shape;4664;p24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8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p2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0" name="Google Shape;467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1" name="Google Shape;4671;p245"/>
          <p:cNvSpPr txBox="1"/>
          <p:nvPr/>
        </p:nvSpPr>
        <p:spPr>
          <a:xfrm>
            <a:off x="3631000" y="1345575"/>
            <a:ext cx="51312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In this section, we’ll take some time to discuss </a:t>
            </a:r>
            <a:r>
              <a:rPr b="1"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best practices</a:t>
            </a: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for conducting this course </a:t>
            </a:r>
            <a:b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in an online environment.</a:t>
            </a: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2" name="Google Shape;4672;p24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6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7" name="Google Shape;4677;p246"/>
          <p:cNvPicPr preferRelativeResize="0"/>
          <p:nvPr/>
        </p:nvPicPr>
        <p:blipFill rotWithShape="1">
          <a:blip r:embed="rId3">
            <a:alphaModFix/>
          </a:blip>
          <a:srcRect b="31293" l="7806" r="16251" t="23280"/>
          <a:stretch/>
        </p:blipFill>
        <p:spPr>
          <a:xfrm>
            <a:off x="-12300" y="0"/>
            <a:ext cx="9226126" cy="51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8" name="Google Shape;4678;p2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Tip</a:t>
            </a:r>
            <a:r>
              <a:rPr lang="en">
                <a:solidFill>
                  <a:srgbClr val="FFFFFF"/>
                </a:solidFill>
              </a:rPr>
              <a:t>s</a:t>
            </a:r>
            <a:r>
              <a:rPr lang="en">
                <a:solidFill>
                  <a:srgbClr val="FFFFFF"/>
                </a:solidFill>
              </a:rPr>
              <a:t>: Online Learning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79" name="Google Shape;4679;p246"/>
          <p:cNvSpPr txBox="1"/>
          <p:nvPr>
            <p:ph idx="1" type="subTitle"/>
          </p:nvPr>
        </p:nvSpPr>
        <p:spPr>
          <a:xfrm>
            <a:off x="1387675" y="752175"/>
            <a:ext cx="2930100" cy="757500"/>
          </a:xfrm>
          <a:prstGeom prst="rect">
            <a:avLst/>
          </a:prstGeom>
        </p:spPr>
        <p:txBody>
          <a:bodyPr anchorCtr="0" anchor="t" bIns="91425" lIns="0" spcFirstLastPara="1" rIns="914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to know your classmates and instructors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80" name="Google Shape;4680;p2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1" name="Google Shape;4681;p246"/>
          <p:cNvSpPr txBox="1"/>
          <p:nvPr>
            <p:ph idx="3" type="body"/>
          </p:nvPr>
        </p:nvSpPr>
        <p:spPr>
          <a:xfrm>
            <a:off x="175" y="1607975"/>
            <a:ext cx="4241400" cy="23379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You’ll get more out of the course if you feel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like you’re part of a shared community. </a:t>
            </a:r>
            <a:endParaRPr>
              <a:solidFill>
                <a:srgbClr val="FFFFFF"/>
              </a:solidFill>
            </a:endParaRPr>
          </a:p>
          <a:p>
            <a:pPr indent="-167640" lvl="0" marL="32004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Social connection can be difficult to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develop through a computer screen,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but there are ways to get to know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your fellow classmates. </a:t>
            </a:r>
            <a:endParaRPr sz="1200">
              <a:solidFill>
                <a:srgbClr val="FFFFFF"/>
              </a:solidFill>
            </a:endParaRPr>
          </a:p>
          <a:p>
            <a:pPr indent="-167640" lvl="0" marL="32004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Participate in class and in your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cohort’s Slack space. </a:t>
            </a:r>
            <a:endParaRPr sz="1200">
              <a:solidFill>
                <a:srgbClr val="FFFFFF"/>
              </a:solidFill>
            </a:endParaRPr>
          </a:p>
          <a:p>
            <a:pPr indent="-167640" lvl="0" marL="32004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You don’t have to get too personal,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but you can share your specific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security interest or career goals.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682" name="Google Shape;4682;p246"/>
          <p:cNvGrpSpPr/>
          <p:nvPr/>
        </p:nvGrpSpPr>
        <p:grpSpPr>
          <a:xfrm>
            <a:off x="442025" y="852913"/>
            <a:ext cx="776889" cy="621300"/>
            <a:chOff x="457200" y="1378813"/>
            <a:chExt cx="776889" cy="621300"/>
          </a:xfrm>
        </p:grpSpPr>
        <p:sp>
          <p:nvSpPr>
            <p:cNvPr id="4683" name="Google Shape;4683;p2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84" name="Google Shape;4684;p2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4685" name="Google Shape;4685;p246"/>
          <p:cNvCxnSpPr/>
          <p:nvPr/>
        </p:nvCxnSpPr>
        <p:spPr>
          <a:xfrm>
            <a:off x="274375" y="640080"/>
            <a:ext cx="37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6" name="Google Shape;4686;p24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14D"/>
        </a:solidFill>
      </p:bgPr>
    </p:bg>
    <p:spTree>
      <p:nvGrpSpPr>
        <p:cNvPr id="4690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1" name="Google Shape;4691;p247"/>
          <p:cNvPicPr preferRelativeResize="0"/>
          <p:nvPr/>
        </p:nvPicPr>
        <p:blipFill rotWithShape="1">
          <a:blip r:embed="rId3">
            <a:alphaModFix/>
          </a:blip>
          <a:srcRect b="0" l="27980" r="931" t="0"/>
          <a:stretch/>
        </p:blipFill>
        <p:spPr>
          <a:xfrm>
            <a:off x="2999200" y="187450"/>
            <a:ext cx="6157101" cy="48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2" name="Google Shape;4692;p2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Tips: Online Learning</a:t>
            </a:r>
            <a:endParaRPr/>
          </a:p>
        </p:txBody>
      </p:sp>
      <p:sp>
        <p:nvSpPr>
          <p:cNvPr id="4693" name="Google Shape;4693;p247"/>
          <p:cNvSpPr txBox="1"/>
          <p:nvPr>
            <p:ph idx="1" type="subTitle"/>
          </p:nvPr>
        </p:nvSpPr>
        <p:spPr>
          <a:xfrm>
            <a:off x="1387675" y="752175"/>
            <a:ext cx="2497800" cy="757500"/>
          </a:xfrm>
          <a:prstGeom prst="rect">
            <a:avLst/>
          </a:prstGeom>
        </p:spPr>
        <p:txBody>
          <a:bodyPr anchorCtr="0" anchor="t" bIns="91425" lIns="0" spcFirstLastPara="1" rIns="914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 class time like </a:t>
            </a:r>
            <a:br>
              <a:rPr lang="en"/>
            </a:br>
            <a:r>
              <a:rPr lang="en"/>
              <a:t>you would a live class.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4" name="Google Shape;4694;p247"/>
          <p:cNvGrpSpPr/>
          <p:nvPr/>
        </p:nvGrpSpPr>
        <p:grpSpPr>
          <a:xfrm>
            <a:off x="442025" y="852913"/>
            <a:ext cx="776889" cy="621300"/>
            <a:chOff x="457200" y="1378813"/>
            <a:chExt cx="776889" cy="621300"/>
          </a:xfrm>
        </p:grpSpPr>
        <p:sp>
          <p:nvSpPr>
            <p:cNvPr id="4695" name="Google Shape;4695;p24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6" name="Google Shape;4696;p24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97" name="Google Shape;4697;p247"/>
          <p:cNvSpPr txBox="1"/>
          <p:nvPr>
            <p:ph idx="3" type="body"/>
          </p:nvPr>
        </p:nvSpPr>
        <p:spPr>
          <a:xfrm>
            <a:off x="175" y="1607975"/>
            <a:ext cx="3492600" cy="26508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Try your best to make the area around you as distraction-free </a:t>
            </a:r>
            <a:br>
              <a:rPr lang="en"/>
            </a:br>
            <a:r>
              <a:rPr lang="en"/>
              <a:t>as possible. </a:t>
            </a:r>
            <a:endParaRPr/>
          </a:p>
          <a:p>
            <a:pPr indent="-167640" lvl="0" marL="32004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If you can, go to a quiet room, silence your phone, and ask others in your home to avoid distracting you while you’re online.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98" name="Google Shape;4698;p24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2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3" name="Google Shape;4703;p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68601" cy="51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704" name="Google Shape;4704;p2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Tips: Online Learning</a:t>
            </a:r>
            <a:endParaRPr/>
          </a:p>
        </p:txBody>
      </p:sp>
      <p:sp>
        <p:nvSpPr>
          <p:cNvPr id="4705" name="Google Shape;4705;p248"/>
          <p:cNvSpPr txBox="1"/>
          <p:nvPr>
            <p:ph idx="1" type="subTitle"/>
          </p:nvPr>
        </p:nvSpPr>
        <p:spPr>
          <a:xfrm>
            <a:off x="1387675" y="752175"/>
            <a:ext cx="2930100" cy="757500"/>
          </a:xfrm>
          <a:prstGeom prst="rect">
            <a:avLst/>
          </a:prstGeom>
        </p:spPr>
        <p:txBody>
          <a:bodyPr anchorCtr="0" anchor="t" bIns="91425" lIns="0" spcFirstLastPara="1" rIns="914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time for classwork, homework, and review. </a:t>
            </a:r>
            <a:endParaRPr/>
          </a:p>
        </p:txBody>
      </p:sp>
      <p:grpSp>
        <p:nvGrpSpPr>
          <p:cNvPr id="4706" name="Google Shape;4706;p248"/>
          <p:cNvGrpSpPr/>
          <p:nvPr/>
        </p:nvGrpSpPr>
        <p:grpSpPr>
          <a:xfrm>
            <a:off x="442025" y="852913"/>
            <a:ext cx="776889" cy="621300"/>
            <a:chOff x="457200" y="1378813"/>
            <a:chExt cx="776889" cy="621300"/>
          </a:xfrm>
        </p:grpSpPr>
        <p:sp>
          <p:nvSpPr>
            <p:cNvPr id="4707" name="Google Shape;4707;p2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8" name="Google Shape;4708;p24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709" name="Google Shape;4709;p248"/>
          <p:cNvSpPr txBox="1"/>
          <p:nvPr>
            <p:ph idx="3" type="body"/>
          </p:nvPr>
        </p:nvSpPr>
        <p:spPr>
          <a:xfrm>
            <a:off x="175" y="1607975"/>
            <a:ext cx="3955800" cy="26811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online environment, it can be harder </a:t>
            </a:r>
            <a:br>
              <a:rPr lang="en"/>
            </a:br>
            <a:r>
              <a:rPr lang="en"/>
              <a:t>to keep track of due dates for assignments. </a:t>
            </a:r>
            <a:endParaRPr/>
          </a:p>
          <a:p>
            <a:pPr indent="-167640" lvl="0" marL="32004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Deliberately scheduling time throughout </a:t>
            </a:r>
            <a:br>
              <a:rPr lang="en" sz="1200"/>
            </a:br>
            <a:r>
              <a:rPr lang="en" sz="1200"/>
              <a:t>the week for your coursework will help. </a:t>
            </a:r>
            <a:endParaRPr sz="1200"/>
          </a:p>
          <a:p>
            <a:pPr indent="-167640" lvl="0" marL="32004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Set aside three hours, three to four times </a:t>
            </a:r>
            <a:br>
              <a:rPr lang="en" sz="1200"/>
            </a:br>
            <a:r>
              <a:rPr lang="en" sz="1200"/>
              <a:t>per week for studying and doing homework. </a:t>
            </a:r>
            <a:endParaRPr sz="1200"/>
          </a:p>
          <a:p>
            <a:pPr indent="-167640" lvl="0" marL="32004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Your work won’t seem as overwhelming </a:t>
            </a:r>
            <a:br>
              <a:rPr lang="en" sz="1200"/>
            </a:br>
            <a:r>
              <a:rPr lang="en" sz="1200"/>
              <a:t>this way, and you won’t be working on assignments last minute!</a:t>
            </a:r>
            <a:endParaRPr sz="12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cxnSp>
        <p:nvCxnSpPr>
          <p:cNvPr id="4710" name="Google Shape;4710;p248"/>
          <p:cNvCxnSpPr/>
          <p:nvPr/>
        </p:nvCxnSpPr>
        <p:spPr>
          <a:xfrm>
            <a:off x="274375" y="640080"/>
            <a:ext cx="858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1" name="Google Shape;4711;p2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p21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Rising Cyber Threat</a:t>
            </a:r>
            <a:endParaRPr/>
          </a:p>
        </p:txBody>
      </p:sp>
      <p:sp>
        <p:nvSpPr>
          <p:cNvPr id="4128" name="Google Shape;4128;p2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8DFF"/>
        </a:solidFill>
      </p:bgPr>
    </p:bg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Google Shape;4716;p249"/>
          <p:cNvSpPr/>
          <p:nvPr/>
        </p:nvSpPr>
        <p:spPr>
          <a:xfrm>
            <a:off x="0" y="4746250"/>
            <a:ext cx="926700" cy="226800"/>
          </a:xfrm>
          <a:prstGeom prst="rect">
            <a:avLst/>
          </a:prstGeom>
          <a:solidFill>
            <a:srgbClr val="108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7" name="Google Shape;4717;p249"/>
          <p:cNvSpPr/>
          <p:nvPr/>
        </p:nvSpPr>
        <p:spPr>
          <a:xfrm>
            <a:off x="1357450" y="532100"/>
            <a:ext cx="926700" cy="226800"/>
          </a:xfrm>
          <a:prstGeom prst="rect">
            <a:avLst/>
          </a:prstGeom>
          <a:solidFill>
            <a:srgbClr val="108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8" name="Google Shape;4718;p249"/>
          <p:cNvSpPr/>
          <p:nvPr/>
        </p:nvSpPr>
        <p:spPr>
          <a:xfrm flipH="1">
            <a:off x="698375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E79D6"/>
          </a:solidFill>
          <a:ln>
            <a:noFill/>
          </a:ln>
        </p:spPr>
      </p:sp>
      <p:sp>
        <p:nvSpPr>
          <p:cNvPr id="4719" name="Google Shape;4719;p249"/>
          <p:cNvSpPr/>
          <p:nvPr/>
        </p:nvSpPr>
        <p:spPr>
          <a:xfrm flipH="1">
            <a:off x="926985" y="-10425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20" name="Google Shape;4720;p249"/>
          <p:cNvSpPr txBox="1"/>
          <p:nvPr>
            <p:ph type="title"/>
          </p:nvPr>
        </p:nvSpPr>
        <p:spPr>
          <a:xfrm>
            <a:off x="2439525" y="0"/>
            <a:ext cx="6640500" cy="675900"/>
          </a:xfrm>
          <a:prstGeom prst="rect">
            <a:avLst/>
          </a:prstGeom>
        </p:spPr>
        <p:txBody>
          <a:bodyPr anchorCtr="0" anchor="t" bIns="91425" lIns="0" spcFirstLastPara="1" rIns="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Best Practices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1" name="Google Shape;4721;p249"/>
          <p:cNvPicPr preferRelativeResize="0"/>
          <p:nvPr/>
        </p:nvPicPr>
        <p:blipFill rotWithShape="1">
          <a:blip r:embed="rId3">
            <a:alphaModFix/>
          </a:blip>
          <a:srcRect b="9667" l="4572" r="3422" t="8472"/>
          <a:stretch/>
        </p:blipFill>
        <p:spPr>
          <a:xfrm>
            <a:off x="219225" y="240000"/>
            <a:ext cx="1369900" cy="12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2" name="Google Shape;4722;p249"/>
          <p:cNvSpPr/>
          <p:nvPr/>
        </p:nvSpPr>
        <p:spPr>
          <a:xfrm>
            <a:off x="3296637" y="1418475"/>
            <a:ext cx="5510700" cy="62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 mute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If you are not presenting, put yourself on mute.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3" name="Google Shape;4723;p249"/>
          <p:cNvSpPr/>
          <p:nvPr/>
        </p:nvSpPr>
        <p:spPr>
          <a:xfrm>
            <a:off x="3289375" y="2134356"/>
            <a:ext cx="5510700" cy="62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Include your first and last name for your screen name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 everyone get to know you by including your full name.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4" name="Google Shape;4724;p249"/>
          <p:cNvSpPr/>
          <p:nvPr/>
        </p:nvSpPr>
        <p:spPr>
          <a:xfrm>
            <a:off x="3289375" y="2850238"/>
            <a:ext cx="5510700" cy="62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Keep your video on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Be present during the online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includes showing your face.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5" name="Google Shape;4725;p249"/>
          <p:cNvSpPr/>
          <p:nvPr/>
        </p:nvSpPr>
        <p:spPr>
          <a:xfrm>
            <a:off x="3289375" y="3566119"/>
            <a:ext cx="5510700" cy="62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Raise your hand in Zoom or use Slack for questions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Don't interrupt a lecture. Use the hand raise feature in Zoom or ask the question via Slack.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6" name="Google Shape;4726;p249"/>
          <p:cNvSpPr/>
          <p:nvPr/>
        </p:nvSpPr>
        <p:spPr>
          <a:xfrm>
            <a:off x="3298392" y="4282000"/>
            <a:ext cx="5510700" cy="62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headphones with a microphone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Background noise and feedback echoes can be an issue when using your computer mic and speakers.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7" name="Google Shape;4727;p249"/>
          <p:cNvSpPr txBox="1"/>
          <p:nvPr>
            <p:ph idx="1" type="subTitle"/>
          </p:nvPr>
        </p:nvSpPr>
        <p:spPr>
          <a:xfrm>
            <a:off x="2427300" y="675975"/>
            <a:ext cx="6729000" cy="36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make online learning as productive and easy as possible with these guidelines: </a:t>
            </a:r>
            <a:endParaRPr/>
          </a:p>
        </p:txBody>
      </p:sp>
      <p:grpSp>
        <p:nvGrpSpPr>
          <p:cNvPr id="4728" name="Google Shape;4728;p249"/>
          <p:cNvGrpSpPr/>
          <p:nvPr/>
        </p:nvGrpSpPr>
        <p:grpSpPr>
          <a:xfrm>
            <a:off x="2439525" y="1419513"/>
            <a:ext cx="776889" cy="621300"/>
            <a:chOff x="457200" y="1378813"/>
            <a:chExt cx="776889" cy="621300"/>
          </a:xfrm>
        </p:grpSpPr>
        <p:sp>
          <p:nvSpPr>
            <p:cNvPr id="4729" name="Google Shape;4729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0" name="Google Shape;4730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31" name="Google Shape;4731;p249"/>
          <p:cNvGrpSpPr/>
          <p:nvPr/>
        </p:nvGrpSpPr>
        <p:grpSpPr>
          <a:xfrm>
            <a:off x="2439525" y="2135388"/>
            <a:ext cx="776889" cy="621300"/>
            <a:chOff x="457200" y="1378813"/>
            <a:chExt cx="776889" cy="621300"/>
          </a:xfrm>
        </p:grpSpPr>
        <p:sp>
          <p:nvSpPr>
            <p:cNvPr id="4732" name="Google Shape;4732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3" name="Google Shape;4733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34" name="Google Shape;4734;p249"/>
          <p:cNvGrpSpPr/>
          <p:nvPr/>
        </p:nvGrpSpPr>
        <p:grpSpPr>
          <a:xfrm>
            <a:off x="2439525" y="2860613"/>
            <a:ext cx="776889" cy="621300"/>
            <a:chOff x="457200" y="1378813"/>
            <a:chExt cx="776889" cy="621300"/>
          </a:xfrm>
        </p:grpSpPr>
        <p:sp>
          <p:nvSpPr>
            <p:cNvPr id="4735" name="Google Shape;4735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6" name="Google Shape;4736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37" name="Google Shape;4737;p249"/>
          <p:cNvGrpSpPr/>
          <p:nvPr/>
        </p:nvGrpSpPr>
        <p:grpSpPr>
          <a:xfrm>
            <a:off x="2439525" y="3575763"/>
            <a:ext cx="776889" cy="621300"/>
            <a:chOff x="457200" y="1378813"/>
            <a:chExt cx="776889" cy="621300"/>
          </a:xfrm>
        </p:grpSpPr>
        <p:sp>
          <p:nvSpPr>
            <p:cNvPr id="4738" name="Google Shape;4738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9" name="Google Shape;4739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40" name="Google Shape;4740;p249"/>
          <p:cNvGrpSpPr/>
          <p:nvPr/>
        </p:nvGrpSpPr>
        <p:grpSpPr>
          <a:xfrm>
            <a:off x="2439525" y="4280813"/>
            <a:ext cx="776889" cy="621300"/>
            <a:chOff x="457200" y="1378813"/>
            <a:chExt cx="776889" cy="621300"/>
          </a:xfrm>
        </p:grpSpPr>
        <p:sp>
          <p:nvSpPr>
            <p:cNvPr id="4741" name="Google Shape;4741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2" name="Google Shape;4742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4743" name="Google Shape;4743;p249"/>
          <p:cNvCxnSpPr/>
          <p:nvPr/>
        </p:nvCxnSpPr>
        <p:spPr>
          <a:xfrm>
            <a:off x="2448075" y="669525"/>
            <a:ext cx="632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4" name="Google Shape;4744;p24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8" name="Shape 4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9" name="Google Shape;4749;p250"/>
          <p:cNvSpPr/>
          <p:nvPr/>
        </p:nvSpPr>
        <p:spPr>
          <a:xfrm>
            <a:off x="175" y="0"/>
            <a:ext cx="9144000" cy="2153700"/>
          </a:xfrm>
          <a:prstGeom prst="rect">
            <a:avLst/>
          </a:prstGeom>
          <a:solidFill>
            <a:srgbClr val="4914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0" name="Google Shape;4750;p250"/>
          <p:cNvSpPr txBox="1"/>
          <p:nvPr>
            <p:ph idx="1" type="subTitle"/>
          </p:nvPr>
        </p:nvSpPr>
        <p:spPr>
          <a:xfrm>
            <a:off x="3331600" y="280300"/>
            <a:ext cx="5812500" cy="1032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Slack is an online communication tool that is like a forum, instant messenger, and email all rolled into one. It’s a tool used by countless organizations worldwide, and you'll be using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it every single day for the next six months.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751" name="Google Shape;4751;p250"/>
          <p:cNvPicPr preferRelativeResize="0"/>
          <p:nvPr/>
        </p:nvPicPr>
        <p:blipFill rotWithShape="1">
          <a:blip r:embed="rId3">
            <a:alphaModFix/>
          </a:blip>
          <a:srcRect b="26343" l="12664" r="12039" t="25095"/>
          <a:stretch/>
        </p:blipFill>
        <p:spPr>
          <a:xfrm>
            <a:off x="249450" y="134100"/>
            <a:ext cx="3082152" cy="11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2" name="Google Shape;4752;p250"/>
          <p:cNvSpPr/>
          <p:nvPr/>
        </p:nvSpPr>
        <p:spPr>
          <a:xfrm flipH="1">
            <a:off x="476400" y="2391700"/>
            <a:ext cx="2428500" cy="228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use Slack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send code snippets during class,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 important announcements,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facilitate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 exercises.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3" name="Google Shape;4753;p250"/>
          <p:cNvSpPr/>
          <p:nvPr/>
        </p:nvSpPr>
        <p:spPr>
          <a:xfrm flipH="1">
            <a:off x="3248175" y="2391700"/>
            <a:ext cx="2428500" cy="228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5EBEF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should have received the link to your class-specific channel during orientation.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4" name="Google Shape;4754;p250"/>
          <p:cNvSpPr/>
          <p:nvPr/>
        </p:nvSpPr>
        <p:spPr>
          <a:xfrm flipH="1">
            <a:off x="6153300" y="2392344"/>
            <a:ext cx="2428500" cy="228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0B57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Though there is a Slack web application, for this course you should have the program installed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your machine.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5" name="Google Shape;4755;p25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2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1" name="Google Shape;4761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2" name="Google Shape;4762;p251"/>
          <p:cNvSpPr txBox="1"/>
          <p:nvPr/>
        </p:nvSpPr>
        <p:spPr>
          <a:xfrm>
            <a:off x="3631000" y="1345575"/>
            <a:ext cx="51312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After the break, we will divide into </a:t>
            </a:r>
            <a:r>
              <a:rPr b="1"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breakout groups</a:t>
            </a: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b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get started on our first activity!</a:t>
            </a: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3" name="Google Shape;4763;p25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7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 minute timer with alarm.&#10;&#10;15 minuten timer met alarm" id="4768" name="Google Shape;4768;p252" title="15 Minute Countdown Timer with Alar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75" y="3198375"/>
            <a:ext cx="2345100" cy="1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9" name="Google Shape;4769;p2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773" name="Shape 4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4" name="Google Shape;4774;p253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5" name="Google Shape;4775;p253"/>
          <p:cNvPicPr preferRelativeResize="0"/>
          <p:nvPr/>
        </p:nvPicPr>
        <p:blipFill rotWithShape="1">
          <a:blip r:embed="rId3">
            <a:alphaModFix/>
          </a:blip>
          <a:srcRect b="-9121" l="-11297" r="6299" t="-780"/>
          <a:stretch/>
        </p:blipFill>
        <p:spPr>
          <a:xfrm>
            <a:off x="2536548" y="533700"/>
            <a:ext cx="6607452" cy="4594551"/>
          </a:xfrm>
          <a:prstGeom prst="rect">
            <a:avLst/>
          </a:prstGeom>
          <a:noFill/>
          <a:ln>
            <a:noFill/>
          </a:ln>
        </p:spPr>
      </p:pic>
      <p:sp>
        <p:nvSpPr>
          <p:cNvPr id="4776" name="Google Shape;4776;p253"/>
          <p:cNvSpPr/>
          <p:nvPr/>
        </p:nvSpPr>
        <p:spPr>
          <a:xfrm rot="5400000">
            <a:off x="1301950" y="-1333900"/>
            <a:ext cx="5175600" cy="7811700"/>
          </a:xfrm>
          <a:prstGeom prst="rtTriangle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7" name="Google Shape;4777;p2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Assessing Threats: A Wild USB Appears!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8" name="Google Shape;4778;p253"/>
          <p:cNvSpPr txBox="1"/>
          <p:nvPr>
            <p:ph idx="1" type="subTitle"/>
          </p:nvPr>
        </p:nvSpPr>
        <p:spPr>
          <a:xfrm>
            <a:off x="0" y="675975"/>
            <a:ext cx="6145500" cy="2954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Let’s say we found a USB drive laying </a:t>
            </a: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FFFF"/>
                </a:solidFill>
              </a:rPr>
              <a:t>on the ground. How much of a </a:t>
            </a:r>
            <a:r>
              <a:rPr b="1" lang="en" sz="2200">
                <a:solidFill>
                  <a:srgbClr val="FFFFFF"/>
                </a:solidFill>
              </a:rPr>
              <a:t>threat</a:t>
            </a:r>
            <a:r>
              <a:rPr lang="en" sz="2200">
                <a:solidFill>
                  <a:srgbClr val="FFFFFF"/>
                </a:solidFill>
              </a:rPr>
              <a:t> could that </a:t>
            </a:r>
            <a:r>
              <a:rPr i="1" lang="en" sz="2200">
                <a:solidFill>
                  <a:srgbClr val="FFFFFF"/>
                </a:solidFill>
              </a:rPr>
              <a:t>really </a:t>
            </a:r>
            <a:r>
              <a:rPr lang="en" sz="2200">
                <a:solidFill>
                  <a:srgbClr val="FFFFFF"/>
                </a:solidFill>
              </a:rPr>
              <a:t>be?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Let’s find out!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779" name="Google Shape;4779;p2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80" name="Google Shape;4780;p253"/>
          <p:cNvCxnSpPr/>
          <p:nvPr/>
        </p:nvCxnSpPr>
        <p:spPr>
          <a:xfrm>
            <a:off x="274375" y="640080"/>
            <a:ext cx="5871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4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p2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6" name="Google Shape;4786;p254"/>
          <p:cNvSpPr txBox="1"/>
          <p:nvPr>
            <p:ph type="title"/>
          </p:nvPr>
        </p:nvSpPr>
        <p:spPr>
          <a:xfrm>
            <a:off x="-249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41147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Wild USB Appears!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790" name="Shape 4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1" name="Google Shape;4791;p255"/>
          <p:cNvPicPr preferRelativeResize="0"/>
          <p:nvPr/>
        </p:nvPicPr>
        <p:blipFill rotWithShape="1">
          <a:blip r:embed="rId3">
            <a:alphaModFix/>
          </a:blip>
          <a:srcRect b="12572" l="0" r="0" t="61"/>
          <a:stretch/>
        </p:blipFill>
        <p:spPr>
          <a:xfrm>
            <a:off x="274325" y="274875"/>
            <a:ext cx="8595353" cy="46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2" name="Google Shape;4792;p255"/>
          <p:cNvSpPr/>
          <p:nvPr/>
        </p:nvSpPr>
        <p:spPr>
          <a:xfrm>
            <a:off x="273900" y="4102725"/>
            <a:ext cx="8596200" cy="81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3" name="Google Shape;4793;p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024" y="4198713"/>
            <a:ext cx="472575" cy="6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794" name="Google Shape;4794;p25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5" name="Google Shape;4795;p255"/>
          <p:cNvSpPr txBox="1"/>
          <p:nvPr/>
        </p:nvSpPr>
        <p:spPr>
          <a:xfrm>
            <a:off x="274325" y="4511325"/>
            <a:ext cx="7658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 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Minutes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6" name="Google Shape;4796;p255"/>
          <p:cNvSpPr txBox="1"/>
          <p:nvPr>
            <p:ph type="title"/>
          </p:nvPr>
        </p:nvSpPr>
        <p:spPr>
          <a:xfrm>
            <a:off x="252550" y="1041850"/>
            <a:ext cx="8595300" cy="24606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Activity: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 Wild USB Appears!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your breakout groups, discuss the following scenario and questions: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When plugged into a computer, the USB drive immediately executes running code.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80340" lvl="0" marL="32004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How is a USB drive able to do this?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80340" lvl="0" marL="32004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Why can't our computer stop the drive from running?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80340" lvl="0" marL="32004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Roboto Light"/>
              <a:buChar char="●"/>
            </a:pP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How might we defend against USBs like this?</a:t>
            </a:r>
            <a:endParaRPr sz="2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97" name="Google Shape;4797;p2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8" name="Google Shape;4798;p255"/>
          <p:cNvPicPr preferRelativeResize="0"/>
          <p:nvPr/>
        </p:nvPicPr>
        <p:blipFill rotWithShape="1">
          <a:blip r:embed="rId5">
            <a:alphaModFix/>
          </a:blip>
          <a:srcRect b="39" l="0" r="0" t="29"/>
          <a:stretch/>
        </p:blipFill>
        <p:spPr>
          <a:xfrm>
            <a:off x="1121325" y="1160400"/>
            <a:ext cx="1366424" cy="15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2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3" name="Google Shape;4803;p2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p257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CFD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9" name="Google Shape;4809;p257"/>
          <p:cNvSpPr/>
          <p:nvPr/>
        </p:nvSpPr>
        <p:spPr>
          <a:xfrm flipH="1" rot="-5400000">
            <a:off x="2041225" y="-2061150"/>
            <a:ext cx="5043600" cy="9157500"/>
          </a:xfrm>
          <a:prstGeom prst="rtTriangle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0" name="Google Shape;4810;p257"/>
          <p:cNvPicPr preferRelativeResize="0"/>
          <p:nvPr/>
        </p:nvPicPr>
        <p:blipFill rotWithShape="1">
          <a:blip r:embed="rId3">
            <a:alphaModFix/>
          </a:blip>
          <a:srcRect b="1373" l="3242" r="-6176" t="5819"/>
          <a:stretch/>
        </p:blipFill>
        <p:spPr>
          <a:xfrm>
            <a:off x="0" y="725"/>
            <a:ext cx="72878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1" name="Google Shape;4811;p257"/>
          <p:cNvSpPr txBox="1"/>
          <p:nvPr>
            <p:ph type="title"/>
          </p:nvPr>
        </p:nvSpPr>
        <p:spPr>
          <a:xfrm>
            <a:off x="4402450" y="0"/>
            <a:ext cx="45252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Harmless USB?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12" name="Google Shape;4812;p257"/>
          <p:cNvSpPr txBox="1"/>
          <p:nvPr>
            <p:ph idx="1" type="subTitle"/>
          </p:nvPr>
        </p:nvSpPr>
        <p:spPr>
          <a:xfrm>
            <a:off x="2179475" y="675975"/>
            <a:ext cx="6964500" cy="3666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What if the USB was a </a:t>
            </a:r>
            <a:r>
              <a:rPr b="1" lang="en" sz="2100">
                <a:solidFill>
                  <a:srgbClr val="FFFFFF"/>
                </a:solidFill>
              </a:rPr>
              <a:t>mini keyboard emulator</a:t>
            </a:r>
            <a:r>
              <a:rPr lang="en" sz="2100">
                <a:solidFill>
                  <a:srgbClr val="FFFFFF"/>
                </a:solidFill>
              </a:rPr>
              <a:t>? 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When connected, our computer registers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it as a keyboard allowing it to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kick off without restriction.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Like most threats, their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appearances are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deceptive and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seemingly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safe</a:t>
            </a:r>
            <a:r>
              <a:rPr lang="en" sz="2200">
                <a:solidFill>
                  <a:srgbClr val="FFFFFF"/>
                </a:solidFill>
              </a:rPr>
              <a:t>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4813" name="Google Shape;4813;p2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14" name="Google Shape;4814;p257"/>
          <p:cNvCxnSpPr/>
          <p:nvPr/>
        </p:nvCxnSpPr>
        <p:spPr>
          <a:xfrm>
            <a:off x="2449550" y="640075"/>
            <a:ext cx="6420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8" name="Shape 4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9" name="Google Shape;4819;p2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CIA Triad</a:t>
            </a:r>
            <a:endParaRPr/>
          </a:p>
        </p:txBody>
      </p:sp>
      <p:sp>
        <p:nvSpPr>
          <p:cNvPr id="4820" name="Google Shape;4820;p2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3" name="Google Shape;4133;p214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134" name="Google Shape;4134;p214"/>
          <p:cNvSpPr txBox="1"/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is cybersecurity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such a desired skill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days?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5" name="Google Shape;4135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4" name="Shape 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Google Shape;4825;p259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6" name="Google Shape;4826;p259"/>
          <p:cNvSpPr/>
          <p:nvPr/>
        </p:nvSpPr>
        <p:spPr>
          <a:xfrm>
            <a:off x="3291750" y="4265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7" name="Google Shape;4827;p259"/>
          <p:cNvSpPr/>
          <p:nvPr/>
        </p:nvSpPr>
        <p:spPr>
          <a:xfrm rot="10800000">
            <a:off x="3291750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8" name="Google Shape;4828;p259"/>
          <p:cNvSpPr/>
          <p:nvPr/>
        </p:nvSpPr>
        <p:spPr>
          <a:xfrm>
            <a:off x="1973325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9" name="Google Shape;4829;p259"/>
          <p:cNvSpPr/>
          <p:nvPr/>
        </p:nvSpPr>
        <p:spPr>
          <a:xfrm>
            <a:off x="4596975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0" name="Google Shape;4830;p259"/>
          <p:cNvSpPr txBox="1"/>
          <p:nvPr/>
        </p:nvSpPr>
        <p:spPr>
          <a:xfrm>
            <a:off x="325900" y="384075"/>
            <a:ext cx="37359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Now, we will move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</a:t>
            </a: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 to our first concept: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three cornerstones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 information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security, known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</a:t>
            </a:r>
            <a:r>
              <a:rPr lang="en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CIA triad.</a:t>
            </a:r>
            <a:endParaRPr sz="2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1" name="Google Shape;4831;p259"/>
          <p:cNvSpPr txBox="1"/>
          <p:nvPr/>
        </p:nvSpPr>
        <p:spPr>
          <a:xfrm>
            <a:off x="3291750" y="11779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2CC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4800">
              <a:solidFill>
                <a:srgbClr val="FFF2C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Confidentiality</a:t>
            </a:r>
            <a:endParaRPr sz="1800"/>
          </a:p>
        </p:txBody>
      </p:sp>
      <p:sp>
        <p:nvSpPr>
          <p:cNvPr id="4832" name="Google Shape;4832;p259"/>
          <p:cNvSpPr txBox="1"/>
          <p:nvPr/>
        </p:nvSpPr>
        <p:spPr>
          <a:xfrm>
            <a:off x="197332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5FCED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4800">
              <a:solidFill>
                <a:srgbClr val="D5FCE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33" name="Google Shape;4833;p259"/>
          <p:cNvSpPr txBox="1"/>
          <p:nvPr/>
        </p:nvSpPr>
        <p:spPr>
          <a:xfrm>
            <a:off x="459697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4800">
              <a:solidFill>
                <a:srgbClr val="CFE2F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Availability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34" name="Google Shape;4834;p2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5" name="Google Shape;4835;p259"/>
          <p:cNvSpPr txBox="1"/>
          <p:nvPr/>
        </p:nvSpPr>
        <p:spPr>
          <a:xfrm>
            <a:off x="3291750" y="3460675"/>
            <a:ext cx="24909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INFORMATION 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SECURITY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836" name="Google Shape;4836;p2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37" name="Google Shape;4837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688" y="2740150"/>
            <a:ext cx="655023" cy="7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841" name="Shape 4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2" name="Google Shape;4842;p260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43" name="Google Shape;4843;p260"/>
          <p:cNvSpPr txBox="1"/>
          <p:nvPr>
            <p:ph type="title"/>
          </p:nvPr>
        </p:nvSpPr>
        <p:spPr>
          <a:xfrm>
            <a:off x="3325875" y="703325"/>
            <a:ext cx="5830500" cy="2328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do each of these words mean to you? 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0040" lvl="0" marL="32004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Char char="●"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Confidentiality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Char char="●"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Integrity 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Char char="●"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Availability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4" name="Google Shape;4844;p2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8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p261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0" name="Google Shape;4850;p2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1" name="Google Shape;4851;p2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Confidentiality </a:t>
            </a:r>
            <a:endParaRPr/>
          </a:p>
        </p:txBody>
      </p:sp>
      <p:sp>
        <p:nvSpPr>
          <p:cNvPr id="4852" name="Google Shape;4852;p2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53" name="Google Shape;4853;p2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4" name="Google Shape;4854;p261"/>
          <p:cNvSpPr/>
          <p:nvPr/>
        </p:nvSpPr>
        <p:spPr>
          <a:xfrm>
            <a:off x="4445024" y="426450"/>
            <a:ext cx="4432500" cy="3833400"/>
          </a:xfrm>
          <a:prstGeom prst="triangle">
            <a:avLst>
              <a:gd fmla="val 50000" name="adj"/>
            </a:avLst>
          </a:prstGeom>
          <a:solidFill>
            <a:srgbClr val="EFB93B"/>
          </a:solidFill>
          <a:ln>
            <a:noFill/>
          </a:ln>
          <a:effectLst>
            <a:outerShdw blurRad="271463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5" name="Google Shape;4855;p261"/>
          <p:cNvSpPr txBox="1"/>
          <p:nvPr/>
        </p:nvSpPr>
        <p:spPr>
          <a:xfrm>
            <a:off x="4445025" y="1767700"/>
            <a:ext cx="44325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2CC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 sz="9600">
              <a:solidFill>
                <a:srgbClr val="FFF2C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Roboto Thin"/>
                <a:ea typeface="Roboto Thin"/>
                <a:cs typeface="Roboto Thin"/>
                <a:sym typeface="Roboto Thin"/>
              </a:rPr>
              <a:t>Confidentiality</a:t>
            </a:r>
            <a:endParaRPr sz="3800"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856" name="Google Shape;4856;p261"/>
          <p:cNvSpPr txBox="1"/>
          <p:nvPr/>
        </p:nvSpPr>
        <p:spPr>
          <a:xfrm>
            <a:off x="359275" y="714750"/>
            <a:ext cx="5844900" cy="4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state of being kept secret or private.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This corner of the CIA triad is all about ensuring sensitive information does not reach unauthorized people.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Examples of confidentiality attacks include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uploading private photos and communications onto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 forum and exposing credit card numbers online.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Confidentiality comes down to the principle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of “need to know.” Data or information should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only be made available to those who need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access to it.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Confidentiality</a:t>
            </a: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is enforced through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measures like encryption and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authentication.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57" name="Google Shape;4857;p261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1341826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8" name="Google Shape;4858;p261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194140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9" name="Google Shape;4859;p261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271315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0" name="Google Shape;4860;p261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3809801"/>
            <a:ext cx="406275" cy="3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4" name="Shape 4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" name="Google Shape;4865;p262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66" name="Google Shape;4866;p2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7" name="Google Shape;4867;p2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Integrity</a:t>
            </a:r>
            <a:endParaRPr/>
          </a:p>
        </p:txBody>
      </p:sp>
      <p:sp>
        <p:nvSpPr>
          <p:cNvPr id="4868" name="Google Shape;4868;p2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69" name="Google Shape;4869;p2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0" name="Google Shape;4870;p262"/>
          <p:cNvSpPr/>
          <p:nvPr/>
        </p:nvSpPr>
        <p:spPr>
          <a:xfrm>
            <a:off x="4445024" y="426450"/>
            <a:ext cx="4432500" cy="3833400"/>
          </a:xfrm>
          <a:prstGeom prst="triangle">
            <a:avLst>
              <a:gd fmla="val 50000" name="adj"/>
            </a:avLst>
          </a:prstGeom>
          <a:solidFill>
            <a:srgbClr val="4FA786"/>
          </a:solidFill>
          <a:ln>
            <a:noFill/>
          </a:ln>
          <a:effectLst>
            <a:outerShdw blurRad="271463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1" name="Google Shape;4871;p262"/>
          <p:cNvSpPr txBox="1"/>
          <p:nvPr/>
        </p:nvSpPr>
        <p:spPr>
          <a:xfrm>
            <a:off x="4445025" y="1767700"/>
            <a:ext cx="44325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D5FCED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 sz="9600">
              <a:solidFill>
                <a:srgbClr val="D5FCE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Integrity</a:t>
            </a:r>
            <a:endParaRPr sz="3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872" name="Google Shape;4872;p262"/>
          <p:cNvSpPr txBox="1"/>
          <p:nvPr/>
        </p:nvSpPr>
        <p:spPr>
          <a:xfrm>
            <a:off x="359275" y="714750"/>
            <a:ext cx="5844900" cy="4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quality of being honest, whole, or undivided.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 integrity of information refers to protecting information from being modified by unauthorized parties.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Examples</a:t>
            </a: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of integrity attacks include intercepting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money transfers and changing the dollar amount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in </a:t>
            </a: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seemingly </a:t>
            </a: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insignificant ways, so the excess can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be sent elsewhere, and altering university grades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to be better or worse.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Integrity attacks can be avoided by using 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 secure hashing algorithm and process 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when transferring data to ensure it 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isn’t tampered with in transit.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73" name="Google Shape;4873;p262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127415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4" name="Google Shape;4874;p262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1873726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5" name="Google Shape;4875;p262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3242701"/>
            <a:ext cx="406275" cy="3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9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p263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81" name="Google Shape;4881;p2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2" name="Google Shape;4882;p2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Availability</a:t>
            </a:r>
            <a:endParaRPr/>
          </a:p>
        </p:txBody>
      </p:sp>
      <p:sp>
        <p:nvSpPr>
          <p:cNvPr id="4883" name="Google Shape;4883;p2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4" name="Google Shape;4884;p2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5" name="Google Shape;4885;p263"/>
          <p:cNvSpPr/>
          <p:nvPr/>
        </p:nvSpPr>
        <p:spPr>
          <a:xfrm>
            <a:off x="4445024" y="426450"/>
            <a:ext cx="4432500" cy="3833400"/>
          </a:xfrm>
          <a:prstGeom prst="triangle">
            <a:avLst>
              <a:gd fmla="val 50000" name="adj"/>
            </a:avLst>
          </a:prstGeom>
          <a:solidFill>
            <a:srgbClr val="336699"/>
          </a:solidFill>
          <a:ln>
            <a:noFill/>
          </a:ln>
          <a:effectLst>
            <a:outerShdw blurRad="271463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6" name="Google Shape;4886;p263"/>
          <p:cNvSpPr txBox="1"/>
          <p:nvPr/>
        </p:nvSpPr>
        <p:spPr>
          <a:xfrm>
            <a:off x="4445025" y="1767700"/>
            <a:ext cx="44325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A9DFF4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 sz="9600">
              <a:solidFill>
                <a:srgbClr val="A9DFF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Availability</a:t>
            </a:r>
            <a:endParaRPr sz="3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887" name="Google Shape;4887;p263"/>
          <p:cNvSpPr txBox="1"/>
          <p:nvPr/>
        </p:nvSpPr>
        <p:spPr>
          <a:xfrm>
            <a:off x="359275" y="714750"/>
            <a:ext cx="5527500" cy="4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quality of being able to be used or obtained.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Availability concerns occur when operating systems, equipment, and data are not functioning correctly, limiting accessibility to those who need it.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 of availability attacks include bad actors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taking down a web-connected generator and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disabling a critical power supply,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using a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denial of service attack to bring down a financial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service provider’s website, making it impossible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for clients to make transactions.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Creating regular backups of data is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one way to maintain availability.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88" name="Google Shape;4888;p263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127415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9" name="Google Shape;4889;p263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2102326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0" name="Google Shape;4890;p263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3686001"/>
            <a:ext cx="406275" cy="3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4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Google Shape;4895;p264"/>
          <p:cNvSpPr/>
          <p:nvPr/>
        </p:nvSpPr>
        <p:spPr>
          <a:xfrm>
            <a:off x="125" y="-795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6" name="Google Shape;4896;p264"/>
          <p:cNvSpPr/>
          <p:nvPr/>
        </p:nvSpPr>
        <p:spPr>
          <a:xfrm>
            <a:off x="3291750" y="4265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7" name="Google Shape;4897;p264"/>
          <p:cNvSpPr/>
          <p:nvPr/>
        </p:nvSpPr>
        <p:spPr>
          <a:xfrm rot="10800000">
            <a:off x="3291750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8" name="Google Shape;4898;p264"/>
          <p:cNvSpPr/>
          <p:nvPr/>
        </p:nvSpPr>
        <p:spPr>
          <a:xfrm>
            <a:off x="1973325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9" name="Google Shape;4899;p264"/>
          <p:cNvSpPr/>
          <p:nvPr/>
        </p:nvSpPr>
        <p:spPr>
          <a:xfrm>
            <a:off x="4596975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264"/>
          <p:cNvSpPr txBox="1"/>
          <p:nvPr/>
        </p:nvSpPr>
        <p:spPr>
          <a:xfrm>
            <a:off x="325900" y="384075"/>
            <a:ext cx="3735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will revisit these terms regularly throughout the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course, and explain how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various topics, skills, and practices are concerned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protecting each.</a:t>
            </a:r>
            <a:endParaRPr sz="2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1" name="Google Shape;4901;p264"/>
          <p:cNvSpPr txBox="1"/>
          <p:nvPr/>
        </p:nvSpPr>
        <p:spPr>
          <a:xfrm>
            <a:off x="3291750" y="11779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2CC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4800">
              <a:solidFill>
                <a:srgbClr val="FFF2C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Confidentiality</a:t>
            </a:r>
            <a:endParaRPr sz="1800"/>
          </a:p>
        </p:txBody>
      </p:sp>
      <p:sp>
        <p:nvSpPr>
          <p:cNvPr id="4902" name="Google Shape;4902;p264"/>
          <p:cNvSpPr txBox="1"/>
          <p:nvPr/>
        </p:nvSpPr>
        <p:spPr>
          <a:xfrm>
            <a:off x="197332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5FCED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4800">
              <a:solidFill>
                <a:srgbClr val="D5FCE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03" name="Google Shape;4903;p264"/>
          <p:cNvSpPr txBox="1"/>
          <p:nvPr/>
        </p:nvSpPr>
        <p:spPr>
          <a:xfrm>
            <a:off x="459697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4800">
              <a:solidFill>
                <a:srgbClr val="CFE2F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Availability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04" name="Google Shape;4904;p2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5" name="Google Shape;4905;p264"/>
          <p:cNvSpPr txBox="1"/>
          <p:nvPr/>
        </p:nvSpPr>
        <p:spPr>
          <a:xfrm>
            <a:off x="3291750" y="3460675"/>
            <a:ext cx="24909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INFORMATION 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SECURITY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906" name="Google Shape;4906;p2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07" name="Google Shape;4907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688" y="2740150"/>
            <a:ext cx="655023" cy="7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11" name="Shape 4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2" name="Google Shape;4912;p2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4913" name="Google Shape;4913;p265"/>
          <p:cNvSpPr txBox="1"/>
          <p:nvPr>
            <p:ph idx="2" type="title"/>
          </p:nvPr>
        </p:nvSpPr>
        <p:spPr>
          <a:xfrm>
            <a:off x="274350" y="1110525"/>
            <a:ext cx="8595300" cy="2587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CIA Triad Security Scenario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analyze a variety of brief security scenarios and identify which element of the CIA triad (confidentiality, integrity, availability) each situation is concerned with.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4" name="Google Shape;4914;p2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8" name="Shape 4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9" name="Google Shape;4919;p2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23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267"/>
          <p:cNvSpPr/>
          <p:nvPr/>
        </p:nvSpPr>
        <p:spPr>
          <a:xfrm>
            <a:off x="7600" y="-20975"/>
            <a:ext cx="9144000" cy="516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5" name="Google Shape;4925;p2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6" name="Google Shape;4926;p267"/>
          <p:cNvSpPr/>
          <p:nvPr/>
        </p:nvSpPr>
        <p:spPr>
          <a:xfrm>
            <a:off x="362300" y="353425"/>
            <a:ext cx="4049100" cy="3990000"/>
          </a:xfrm>
          <a:prstGeom prst="ellipse">
            <a:avLst/>
          </a:prstGeom>
          <a:solidFill>
            <a:srgbClr val="A9D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7" name="Google Shape;4927;p267"/>
          <p:cNvSpPr txBox="1"/>
          <p:nvPr>
            <p:ph type="title"/>
          </p:nvPr>
        </p:nvSpPr>
        <p:spPr>
          <a:xfrm>
            <a:off x="362300" y="792925"/>
            <a:ext cx="4049100" cy="2397300"/>
          </a:xfrm>
          <a:prstGeom prst="rect">
            <a:avLst/>
          </a:prstGeom>
        </p:spPr>
        <p:txBody>
          <a:bodyPr anchorCtr="0" anchor="t" bIns="91425" lIns="457200" spcFirstLastPara="1" rIns="4572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dive deeper into assessing risk and mitigating threats by evaluating specific attacks and vulnerabilities of users, web applications, servers and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databases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cxnSp>
        <p:nvCxnSpPr>
          <p:cNvPr id="4928" name="Google Shape;4928;p267"/>
          <p:cNvCxnSpPr/>
          <p:nvPr/>
        </p:nvCxnSpPr>
        <p:spPr>
          <a:xfrm>
            <a:off x="2045750" y="1577425"/>
            <a:ext cx="68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29" name="Google Shape;4929;p267"/>
          <p:cNvPicPr preferRelativeResize="0"/>
          <p:nvPr/>
        </p:nvPicPr>
        <p:blipFill rotWithShape="1">
          <a:blip r:embed="rId3">
            <a:alphaModFix/>
          </a:blip>
          <a:srcRect b="11793" l="0" r="9698" t="0"/>
          <a:stretch/>
        </p:blipFill>
        <p:spPr>
          <a:xfrm>
            <a:off x="4542325" y="1740775"/>
            <a:ext cx="4601674" cy="3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33" name="Shape 4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4" name="Google Shape;4934;p2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4935" name="Google Shape;4935;p26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215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1" name="Google Shape;4141;p215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2" name="Google Shape;4142;p215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Reason 1</a:t>
            </a:r>
            <a:r>
              <a:rPr lang="en"/>
              <a:t>: </a:t>
            </a:r>
            <a:br>
              <a:rPr lang="en"/>
            </a:br>
            <a:r>
              <a:rPr lang="en"/>
              <a:t>Explosive Growth </a:t>
            </a:r>
            <a:br>
              <a:rPr lang="en"/>
            </a:br>
            <a:r>
              <a:rPr lang="en"/>
              <a:t>in Dependence of IT</a:t>
            </a:r>
            <a:endParaRPr/>
          </a:p>
        </p:txBody>
      </p:sp>
      <p:sp>
        <p:nvSpPr>
          <p:cNvPr id="4143" name="Google Shape;4143;p215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Nearly every personal, social, and </a:t>
            </a:r>
            <a:r>
              <a:rPr lang="en"/>
              <a:t>commercial</a:t>
            </a:r>
            <a:r>
              <a:rPr lang="en"/>
              <a:t> aspect of </a:t>
            </a:r>
            <a:br>
              <a:rPr lang="en"/>
            </a:br>
            <a:r>
              <a:rPr lang="en"/>
              <a:t>our lives makes contact with </a:t>
            </a:r>
            <a:r>
              <a:rPr b="1" lang="en"/>
              <a:t>vulnerable IT infrastructure</a:t>
            </a:r>
            <a:r>
              <a:rPr lang="en"/>
              <a:t>.</a:t>
            </a:r>
            <a:r>
              <a:rPr lang="en"/>
              <a:t> </a:t>
            </a:r>
            <a:endParaRPr/>
          </a:p>
        </p:txBody>
      </p:sp>
      <p:sp>
        <p:nvSpPr>
          <p:cNvPr id="4144" name="Google Shape;4144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5" name="Google Shape;4145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800" y="161726"/>
            <a:ext cx="6105676" cy="529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9" name="Shape 49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216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1" name="Google Shape;4151;p216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2" name="Google Shape;4152;p216"/>
          <p:cNvPicPr preferRelativeResize="0"/>
          <p:nvPr/>
        </p:nvPicPr>
        <p:blipFill rotWithShape="1">
          <a:blip r:embed="rId3">
            <a:alphaModFix/>
          </a:blip>
          <a:srcRect b="-2780" l="-1569" r="4698" t="2780"/>
          <a:stretch/>
        </p:blipFill>
        <p:spPr>
          <a:xfrm>
            <a:off x="-305825" y="-274000"/>
            <a:ext cx="9449827" cy="54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3" name="Google Shape;4153;p216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2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More Users (Targets) on Connected Devices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4" name="Google Shape;4154;p216"/>
          <p:cNvSpPr txBox="1"/>
          <p:nvPr>
            <p:ph idx="1" type="subTitle"/>
          </p:nvPr>
        </p:nvSpPr>
        <p:spPr>
          <a:xfrm>
            <a:off x="0" y="1455025"/>
            <a:ext cx="4639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More people than ever before are logged into connected devices— often for the majority of their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waking (and sleeping) hours.</a:t>
            </a:r>
            <a:endParaRPr/>
          </a:p>
        </p:txBody>
      </p:sp>
      <p:sp>
        <p:nvSpPr>
          <p:cNvPr id="4155" name="Google Shape;4155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217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1" name="Google Shape;4161;p217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pic>
        <p:nvPicPr>
          <p:cNvPr id="4162" name="Google Shape;4162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650" y="482475"/>
            <a:ext cx="4388924" cy="4474725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st="95250">
              <a:srgbClr val="000000">
                <a:alpha val="12000"/>
              </a:srgbClr>
            </a:outerShdw>
          </a:effectLst>
        </p:spPr>
      </p:pic>
      <p:sp>
        <p:nvSpPr>
          <p:cNvPr id="4163" name="Google Shape;4163;p217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3: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Better Tools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for Bigger Damage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4" name="Google Shape;4164;p217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c</a:t>
            </a:r>
            <a:r>
              <a:rPr lang="en">
                <a:solidFill>
                  <a:schemeClr val="dk1"/>
                </a:solidFill>
              </a:rPr>
              <a:t>yberattacks are becoming more sophisticated, aggressive, and disruptive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than ever before.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5" name="Google Shape;4165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166" name="Google Shape;4166;p217"/>
          <p:cNvGrpSpPr/>
          <p:nvPr/>
        </p:nvGrpSpPr>
        <p:grpSpPr>
          <a:xfrm>
            <a:off x="4039650" y="305975"/>
            <a:ext cx="4388840" cy="176488"/>
            <a:chOff x="283441" y="1680659"/>
            <a:chExt cx="4879200" cy="200100"/>
          </a:xfrm>
        </p:grpSpPr>
        <p:sp>
          <p:nvSpPr>
            <p:cNvPr id="4167" name="Google Shape;4167;p217"/>
            <p:cNvSpPr/>
            <p:nvPr/>
          </p:nvSpPr>
          <p:spPr>
            <a:xfrm>
              <a:off x="283441" y="1680659"/>
              <a:ext cx="4879200" cy="200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17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17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17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p218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6" name="Google Shape;4176;p218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7" name="Google Shape;4177;p218"/>
          <p:cNvSpPr txBox="1"/>
          <p:nvPr>
            <p:ph type="title"/>
          </p:nvPr>
        </p:nvSpPr>
        <p:spPr>
          <a:xfrm>
            <a:off x="-12300" y="76200"/>
            <a:ext cx="59892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4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Significant Investment by Bad Actors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8" name="Google Shape;4178;p218"/>
          <p:cNvSpPr txBox="1"/>
          <p:nvPr>
            <p:ph idx="1" type="subTitle"/>
          </p:nvPr>
        </p:nvSpPr>
        <p:spPr>
          <a:xfrm>
            <a:off x="0" y="1110175"/>
            <a:ext cx="6545700" cy="1085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he field was once populated by individual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“lone attackers.” It has now become a focal point for organized crime, nation states, and private enterprises.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79" name="Google Shape;41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50" y="2651975"/>
            <a:ext cx="8197625" cy="1952199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st="104775">
              <a:srgbClr val="000000">
                <a:alpha val="13000"/>
              </a:srgbClr>
            </a:outerShdw>
          </a:effectLst>
        </p:spPr>
      </p:pic>
      <p:sp>
        <p:nvSpPr>
          <p:cNvPr id="4180" name="Google Shape;4180;p2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81" name="Google Shape;4181;p218"/>
          <p:cNvGrpSpPr/>
          <p:nvPr/>
        </p:nvGrpSpPr>
        <p:grpSpPr>
          <a:xfrm>
            <a:off x="473250" y="2513650"/>
            <a:ext cx="8197503" cy="176488"/>
            <a:chOff x="283441" y="1680659"/>
            <a:chExt cx="9113400" cy="200100"/>
          </a:xfrm>
        </p:grpSpPr>
        <p:sp>
          <p:nvSpPr>
            <p:cNvPr id="4182" name="Google Shape;4182;p218"/>
            <p:cNvSpPr/>
            <p:nvPr/>
          </p:nvSpPr>
          <p:spPr>
            <a:xfrm>
              <a:off x="283441" y="1680659"/>
              <a:ext cx="9113400" cy="200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18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18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18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